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5B289-2591-418A-BF73-37A9221F72A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47A40D-5C1F-491B-9671-179F5BE861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792088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/>
              <a:t>Екатеринбург ЧМ-2018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301208"/>
            <a:ext cx="6172200" cy="1371600"/>
          </a:xfrm>
        </p:spPr>
        <p:txBody>
          <a:bodyPr/>
          <a:lstStyle/>
          <a:p>
            <a:pPr algn="r"/>
            <a:r>
              <a:rPr lang="ru-RU" dirty="0" smtClean="0"/>
              <a:t>Выполнила: ученица 8 класса </a:t>
            </a:r>
            <a:r>
              <a:rPr lang="ru-RU" dirty="0" err="1" smtClean="0"/>
              <a:t>Солодова</a:t>
            </a:r>
            <a:r>
              <a:rPr lang="ru-RU" dirty="0" smtClean="0"/>
              <a:t> Любовь</a:t>
            </a:r>
          </a:p>
          <a:p>
            <a:pPr algn="r"/>
            <a:r>
              <a:rPr lang="ru-RU" dirty="0" smtClean="0"/>
              <a:t>Руководитель:  учитель географии </a:t>
            </a:r>
            <a:r>
              <a:rPr lang="ru-RU" dirty="0" err="1" smtClean="0"/>
              <a:t>В.А.Гусева</a:t>
            </a:r>
            <a:endParaRPr lang="ru-RU" dirty="0"/>
          </a:p>
        </p:txBody>
      </p:sp>
      <p:pic>
        <p:nvPicPr>
          <p:cNvPr id="17414" name="Picture 6" descr="https://www.oblgazeta.ru/media/news_photos/2017/12/29/%D0%A6%D0%A1_%D0%B4%D0%B5%D0%BA%D0%B0%D0%B1%D1%80%D1%8C_20177.jpg"/>
          <p:cNvPicPr>
            <a:picLocks noChangeAspect="1" noChangeArrowheads="1"/>
          </p:cNvPicPr>
          <p:nvPr/>
        </p:nvPicPr>
        <p:blipFill>
          <a:blip r:embed="rId2" cstate="print"/>
          <a:srcRect t="16923" b="9231"/>
          <a:stretch>
            <a:fillRect/>
          </a:stretch>
        </p:blipFill>
        <p:spPr bwMode="auto">
          <a:xfrm>
            <a:off x="467544" y="1628800"/>
            <a:ext cx="6240693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83621" y="0"/>
            <a:ext cx="626469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МБОУ «Кишкинская средняя школа»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8712968" cy="20070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Екатеринбург называют столицей Урала. Это четвертый по численности город России, в который стекается молодежь из Свердловской, Челябинской, Тюменской, Пермской областей и ХМАО. Население города — около 2 миллионов человек (официально — менее 1,4 </a:t>
            </a:r>
            <a:r>
              <a:rPr lang="ru-RU" sz="2000" dirty="0" err="1" smtClean="0"/>
              <a:t>млн</a:t>
            </a:r>
            <a:r>
              <a:rPr lang="ru-RU" sz="2000" dirty="0" smtClean="0"/>
              <a:t>). Национальный состав очень разнообразен, но более 80% — это русские. </a:t>
            </a:r>
            <a:endParaRPr lang="ru-RU" sz="2000" dirty="0"/>
          </a:p>
        </p:txBody>
      </p:sp>
      <p:pic>
        <p:nvPicPr>
          <p:cNvPr id="3074" name="Picture 2" descr="https://www.e1.ru/news/images/resize_900/l/new1/444/788/images/IMG_6623.JPG"/>
          <p:cNvPicPr>
            <a:picLocks noChangeAspect="1" noChangeArrowheads="1"/>
          </p:cNvPicPr>
          <p:nvPr/>
        </p:nvPicPr>
        <p:blipFill>
          <a:blip r:embed="rId2" cstate="print"/>
          <a:srcRect b="11125"/>
          <a:stretch>
            <a:fillRect/>
          </a:stretch>
        </p:blipFill>
        <p:spPr bwMode="auto">
          <a:xfrm>
            <a:off x="827584" y="188640"/>
            <a:ext cx="7488832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8424936" cy="1935088"/>
          </a:xfrm>
        </p:spPr>
        <p:txBody>
          <a:bodyPr>
            <a:noAutofit/>
          </a:bodyPr>
          <a:lstStyle/>
          <a:p>
            <a:r>
              <a:rPr lang="ru-RU" sz="2000" dirty="0" smtClean="0"/>
              <a:t>Через город проходит четвертая по величине транспортная развязка в стране. Шесть федеральных трасс, семь магистральных железнодорожных линий, международный аэропорт — вот то, что делает Екатеринбург не только связующим звеном между Европейской и Азиатской частями России, но и «вратами» в богатую Сибирь. </a:t>
            </a:r>
            <a:endParaRPr lang="ru-RU" sz="2000" dirty="0"/>
          </a:p>
        </p:txBody>
      </p:sp>
      <p:pic>
        <p:nvPicPr>
          <p:cNvPr id="2052" name="Picture 4" descr="https://a.d-cd.net/9146cbc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1646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99" y="91639"/>
            <a:ext cx="8424936" cy="7780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Екатеринбург — один из крупнейших и красивейших городов России.</a:t>
            </a:r>
            <a:endParaRPr lang="ru-RU" sz="2400" dirty="0"/>
          </a:p>
        </p:txBody>
      </p:sp>
      <p:pic>
        <p:nvPicPr>
          <p:cNvPr id="1026" name="Picture 2" descr="https://avatars.mds.yandex.net/get-pdb/27625/b8f3e64f-a235-4d5f-87e2-c11b5b81e4a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6911"/>
            <a:ext cx="9144000" cy="5951089"/>
          </a:xfrm>
          <a:prstGeom prst="rect">
            <a:avLst/>
          </a:prstGeom>
          <a:noFill/>
        </p:spPr>
      </p:pic>
      <p:pic>
        <p:nvPicPr>
          <p:cNvPr id="1028" name="Picture 4" descr="http://2.liubovdontsova.ru/images/ekaterinbur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29081" cy="5085184"/>
          </a:xfrm>
          <a:prstGeom prst="rect">
            <a:avLst/>
          </a:prstGeom>
          <a:noFill/>
        </p:spPr>
      </p:pic>
      <p:pic>
        <p:nvPicPr>
          <p:cNvPr id="1030" name="Picture 6" descr="http://ekb-room.ru/uploads/ekb/2016/09/1426237193-1000x600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387" y="1052736"/>
            <a:ext cx="9195387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280920" cy="143103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Любят здесь и футбол, традиция </a:t>
            </a:r>
            <a:r>
              <a:rPr lang="ru-RU" sz="2000" dirty="0" err="1" smtClean="0"/>
              <a:t>боления</a:t>
            </a:r>
            <a:r>
              <a:rPr lang="ru-RU" sz="2000" dirty="0" smtClean="0"/>
              <a:t> в столице Урала имеет довольно крепкие корни. Неудивительно, что этот город стал самой восточной точкой, куда в 2018 году прибыли играть лучшие сборные мира. Это единственный город Восточного кластера.</a:t>
            </a:r>
            <a:endParaRPr lang="ru-RU" sz="2000" dirty="0"/>
          </a:p>
        </p:txBody>
      </p:sp>
      <p:pic>
        <p:nvPicPr>
          <p:cNvPr id="4098" name="Picture 2" descr="https://mtdata.ru/u18/photo5C3C/20588812986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742491" cy="3096344"/>
          </a:xfrm>
          <a:prstGeom prst="rect">
            <a:avLst/>
          </a:prstGeom>
          <a:noFill/>
        </p:spPr>
      </p:pic>
      <p:pic>
        <p:nvPicPr>
          <p:cNvPr id="4100" name="Picture 4" descr="https://cod66.ru/wp-content/uploads/2018/04/3a49072896bff779c3f6ec7ba0ca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4871539" cy="324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532440" cy="171906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Здесь, на реконструированном «Центральном», прошли 4 матча группового этапа </a:t>
            </a:r>
            <a:r>
              <a:rPr lang="ru-RU" sz="2400" dirty="0" err="1" smtClean="0"/>
              <a:t>мундиаля</a:t>
            </a:r>
            <a:r>
              <a:rPr lang="ru-RU" sz="2400" dirty="0" smtClean="0"/>
              <a:t>. Кроме стадионов и тренировочных объектов принято решение организовать </a:t>
            </a:r>
            <a:r>
              <a:rPr lang="ru-RU" sz="2400" dirty="0" err="1" smtClean="0"/>
              <a:t>фан-зону</a:t>
            </a:r>
            <a:r>
              <a:rPr lang="ru-RU" sz="2400" dirty="0" smtClean="0"/>
              <a:t> – она будет в ЦПКиО им. Маяковского.</a:t>
            </a:r>
            <a:endParaRPr lang="ru-RU" sz="2400" dirty="0"/>
          </a:p>
        </p:txBody>
      </p:sp>
      <p:pic>
        <p:nvPicPr>
          <p:cNvPr id="19458" name="Picture 2" descr="http://ekb-room.ru/uploads/ekb/2017/10/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36351" cy="462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280920" cy="201622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Еще поболеть можно будет в Историческом центре, где </a:t>
            </a:r>
            <a:r>
              <a:rPr lang="ru-RU" sz="2700" dirty="0" err="1" smtClean="0"/>
              <a:t>фэны</a:t>
            </a:r>
            <a:r>
              <a:rPr lang="ru-RU" sz="2700" dirty="0" smtClean="0"/>
              <a:t> уже собирались во время трансляции матчей ЧМ 2014. За счет переноса основной площадки Екатеринбург сможет восстановить ЦПКиО, чтобы им удобно было пользоваться и после ЧМ. </a:t>
            </a:r>
            <a:endParaRPr lang="ru-RU" dirty="0"/>
          </a:p>
        </p:txBody>
      </p:sp>
      <p:pic>
        <p:nvPicPr>
          <p:cNvPr id="18434" name="Picture 2" descr="https://about-planet.ru/images/asia/goroda/ekaterinburg/ekaterinbur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21" y="116632"/>
            <a:ext cx="810498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246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Екатеринбург ЧМ-2018 </vt:lpstr>
      <vt:lpstr>Екатеринбург называют столицей Урала. Это четвертый по численности город России, в который стекается молодежь из Свердловской, Челябинской, Тюменской, Пермской областей и ХМАО. Население города — около 2 миллионов человек (официально — менее 1,4 млн). Национальный состав очень разнообразен, но более 80% — это русские. </vt:lpstr>
      <vt:lpstr>Через город проходит четвертая по величине транспортная развязка в стране. Шесть федеральных трасс, семь магистральных железнодорожных линий, международный аэропорт — вот то, что делает Екатеринбург не только связующим звеном между Европейской и Азиатской частями России, но и «вратами» в богатую Сибирь. </vt:lpstr>
      <vt:lpstr>Екатеринбург — один из крупнейших и красивейших городов России.</vt:lpstr>
      <vt:lpstr>Любят здесь и футбол, традиция боления в столице Урала имеет довольно крепкие корни. Неудивительно, что этот город стал самой восточной точкой, куда в 2018 году прибыли играть лучшие сборные мира. Это единственный город Восточного кластера.</vt:lpstr>
      <vt:lpstr>Здесь, на реконструированном «Центральном», прошли 4 матча группового этапа мундиаля. Кроме стадионов и тренировочных объектов принято решение организовать фан-зону – она будет в ЦПКиО им. Маяковского.</vt:lpstr>
      <vt:lpstr> Еще поболеть можно будет в Историческом центре, где фэны уже собирались во время трансляции матчей ЧМ 2014. За счет переноса основной площадки Екатеринбург сможет восстановить ЦПКиО, чтобы им удобно было пользоваться и после ЧМ.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Химия</cp:lastModifiedBy>
  <cp:revision>7</cp:revision>
  <dcterms:created xsi:type="dcterms:W3CDTF">2018-10-10T16:46:55Z</dcterms:created>
  <dcterms:modified xsi:type="dcterms:W3CDTF">2018-10-15T13:12:53Z</dcterms:modified>
</cp:coreProperties>
</file>