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2" r:id="rId4"/>
    <p:sldId id="260" r:id="rId5"/>
    <p:sldId id="270" r:id="rId6"/>
    <p:sldId id="271" r:id="rId7"/>
    <p:sldId id="27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68D2-CEAA-4FD0-AD91-81B439549F2F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F80C-8991-47C7-B9AB-CCDCE7E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Кишкинская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средняя школа»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44C2A"/>
                </a:solidFill>
                <a:ea typeface="+mn-ea"/>
                <a:cs typeface="+mn-cs"/>
              </a:rPr>
              <a:t>Парадоксы Африки</a:t>
            </a:r>
          </a:p>
          <a:p>
            <a:pPr lvl="3">
              <a:buNone/>
            </a:pPr>
            <a:r>
              <a:rPr lang="ru-RU" sz="3600" b="1" dirty="0" smtClean="0"/>
              <a:t>        </a:t>
            </a:r>
            <a:r>
              <a:rPr lang="ru-RU" sz="3600" b="1" dirty="0" smtClean="0">
                <a:solidFill>
                  <a:srgbClr val="044C2A"/>
                </a:solidFill>
              </a:rPr>
              <a:t>Выполнила обучающаяся </a:t>
            </a:r>
          </a:p>
          <a:p>
            <a:pPr lvl="3">
              <a:buNone/>
            </a:pPr>
            <a:r>
              <a:rPr lang="ru-RU" sz="3600" b="1" dirty="0" smtClean="0">
                <a:solidFill>
                  <a:srgbClr val="044C2A"/>
                </a:solidFill>
              </a:rPr>
              <a:t>        7 класса </a:t>
            </a:r>
            <a:r>
              <a:rPr lang="ru-RU" sz="3600" b="1" dirty="0" err="1" smtClean="0">
                <a:solidFill>
                  <a:srgbClr val="044C2A"/>
                </a:solidFill>
              </a:rPr>
              <a:t>Солодова</a:t>
            </a:r>
            <a:r>
              <a:rPr lang="ru-RU" sz="3600" b="1" dirty="0" smtClean="0">
                <a:solidFill>
                  <a:srgbClr val="044C2A"/>
                </a:solidFill>
              </a:rPr>
              <a:t> Любовь</a:t>
            </a:r>
            <a:endParaRPr lang="ru-RU" sz="3600" b="1" dirty="0">
              <a:solidFill>
                <a:srgbClr val="044C2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>
              <a:buNone/>
            </a:pPr>
            <a:r>
              <a:rPr lang="ru-RU" sz="3600" dirty="0" smtClean="0">
                <a:solidFill>
                  <a:srgbClr val="044C2A"/>
                </a:solidFill>
              </a:rPr>
              <a:t> </a:t>
            </a:r>
            <a:r>
              <a:rPr lang="ru-RU" sz="3600" b="1" dirty="0" smtClean="0">
                <a:solidFill>
                  <a:srgbClr val="044C2A"/>
                </a:solidFill>
              </a:rPr>
              <a:t>1. Назовите природные зоны Африки.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44C2A"/>
                </a:solidFill>
              </a:rPr>
              <a:t>?</a:t>
            </a:r>
            <a:endParaRPr lang="ru-RU" sz="8000" dirty="0">
              <a:solidFill>
                <a:srgbClr val="044C2A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2882"/>
            <a:ext cx="8169553" cy="56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44C2A"/>
                </a:solidFill>
              </a:rPr>
              <a:t>?</a:t>
            </a:r>
            <a:endParaRPr lang="ru-RU" sz="7200" dirty="0">
              <a:solidFill>
                <a:srgbClr val="044C2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68064"/>
            <a:ext cx="7715272" cy="50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>
              <a:buNone/>
            </a:pPr>
            <a:r>
              <a:rPr lang="ru-RU" sz="3600" b="1" dirty="0" smtClean="0">
                <a:solidFill>
                  <a:srgbClr val="044C2A"/>
                </a:solidFill>
              </a:rPr>
              <a:t>Внимательно рассмотрите фотографии. Есть ли ошибки на слайдах?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00" y="3933056"/>
            <a:ext cx="18377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328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пингвин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8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44C2A"/>
                </a:solidFill>
              </a:rPr>
              <a:t>Есть ли пингвины в Африке?</a:t>
            </a:r>
            <a:endParaRPr lang="ru-RU" sz="6000" dirty="0">
              <a:solidFill>
                <a:srgbClr val="044C2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4" y="332655"/>
            <a:ext cx="8574680" cy="60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288" y="66866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Пингвины в Африке ЕСТЬ!!!!!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84977" cy="65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Африканские пингвины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50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«Кишкинская средняя школа»</vt:lpstr>
      <vt:lpstr>Презентация PowerPoint</vt:lpstr>
      <vt:lpstr>?</vt:lpstr>
      <vt:lpstr>?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Комп</cp:lastModifiedBy>
  <cp:revision>13</cp:revision>
  <dcterms:created xsi:type="dcterms:W3CDTF">2018-01-29T11:46:32Z</dcterms:created>
  <dcterms:modified xsi:type="dcterms:W3CDTF">2018-02-08T09:00:25Z</dcterms:modified>
</cp:coreProperties>
</file>