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A794AD-0D40-4295-ADD6-743A1D653DA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F93BC9-44A6-4046-8E5B-D42F61D6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Парадоксы Африки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3500438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Выполнил  обучающийся 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7 класса Фролов Егор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71480"/>
            <a:ext cx="6929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accent2"/>
                </a:solidFill>
              </a:rPr>
              <a:t>Кишкинская</a:t>
            </a:r>
            <a:r>
              <a:rPr lang="ru-RU" sz="2400" b="1" dirty="0" smtClean="0">
                <a:solidFill>
                  <a:schemeClr val="accent2"/>
                </a:solidFill>
              </a:rPr>
              <a:t> средняя школа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Африка- самый жаркий материк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3657600" lvl="8" indent="0">
              <a:buNone/>
            </a:pPr>
            <a:r>
              <a:rPr lang="ru-RU" dirty="0" smtClean="0"/>
              <a:t>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Назовите </a:t>
            </a:r>
          </a:p>
          <a:p>
            <a:pPr marL="3657600" lvl="8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климатические пояса </a:t>
            </a:r>
          </a:p>
          <a:p>
            <a:pPr marL="3657600" lvl="8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Африки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 t="928" r="15485" b="928"/>
          <a:stretch/>
        </p:blipFill>
        <p:spPr bwMode="auto">
          <a:xfrm>
            <a:off x="323528" y="1268759"/>
            <a:ext cx="5209309" cy="513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7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72428" cy="164305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Может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ли выпасть снег в самой большой пустыне мира Сахара?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0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714356"/>
            <a:ext cx="8666144" cy="45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2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Видео </a:t>
            </a:r>
            <a:r>
              <a:rPr lang="ru-RU" b="1" dirty="0" smtClean="0">
                <a:solidFill>
                  <a:schemeClr val="accent2"/>
                </a:solidFill>
              </a:rPr>
              <a:t>«Морозы </a:t>
            </a:r>
            <a:r>
              <a:rPr lang="ru-RU" b="1" dirty="0" smtClean="0">
                <a:solidFill>
                  <a:schemeClr val="accent2"/>
                </a:solidFill>
              </a:rPr>
              <a:t>в Африке»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204864"/>
            <a:ext cx="46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https://youtu.be/DwKp-w1Ujdc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34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Парадоксы Африки</vt:lpstr>
      <vt:lpstr>Африка- самый жаркий материк </vt:lpstr>
      <vt:lpstr>       Может ли выпасть снег в самой большой пустыне мира Сахара?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Парадоксы Африки</dc:title>
  <dc:creator>Химия</dc:creator>
  <cp:lastModifiedBy>Комп</cp:lastModifiedBy>
  <cp:revision>7</cp:revision>
  <dcterms:created xsi:type="dcterms:W3CDTF">2018-01-29T14:08:42Z</dcterms:created>
  <dcterms:modified xsi:type="dcterms:W3CDTF">2018-02-08T09:12:06Z</dcterms:modified>
</cp:coreProperties>
</file>