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147ADC-3DE3-4151-9D78-B7A653BC5B7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69737A-42B2-4EA3-B845-E9F4012A2F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7042540" y="2420888"/>
            <a:ext cx="1728644" cy="1736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124744"/>
            <a:ext cx="5616624" cy="936104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Волгоград ЧМ-2018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725144"/>
            <a:ext cx="5647928" cy="201069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 ученица 8 класса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Солодова</a:t>
            </a:r>
            <a:r>
              <a:rPr lang="ru-RU" dirty="0" smtClean="0"/>
              <a:t> Любовь</a:t>
            </a:r>
          </a:p>
          <a:p>
            <a:pPr algn="r"/>
            <a:r>
              <a:rPr lang="ru-RU" sz="2000" dirty="0" smtClean="0">
                <a:solidFill>
                  <a:schemeClr val="bg2"/>
                </a:solidFill>
              </a:rPr>
              <a:t>Руководитель: учитель географии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В.А.Гусева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3564" name="Picture 12" descr="http://clipart-library.com/images/ATbrByXj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20888"/>
            <a:ext cx="1772815" cy="1772816"/>
          </a:xfrm>
          <a:prstGeom prst="rect">
            <a:avLst/>
          </a:prstGeom>
          <a:noFill/>
        </p:spPr>
      </p:pic>
      <p:pic>
        <p:nvPicPr>
          <p:cNvPr id="23566" name="Picture 14" descr="https://img-fotki.yandex.ru/get/4007/58581001.2a4/0_e94d6_c8be66de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635896" cy="52660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404664"/>
            <a:ext cx="59046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МБОУ «Кишкинская средняя школа»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1584176"/>
          </a:xfrm>
        </p:spPr>
        <p:txBody>
          <a:bodyPr>
            <a:noAutofit/>
          </a:bodyPr>
          <a:lstStyle/>
          <a:p>
            <a:r>
              <a:rPr lang="ru-RU" sz="2000" dirty="0" smtClean="0"/>
              <a:t>Уже введён в строй и функционирует отель «</a:t>
            </a:r>
            <a:r>
              <a:rPr lang="ru-RU" sz="2000" dirty="0" err="1" smtClean="0"/>
              <a:t>Hampton</a:t>
            </a:r>
            <a:r>
              <a:rPr lang="ru-RU" sz="2000" dirty="0" smtClean="0"/>
              <a:t> </a:t>
            </a:r>
            <a:r>
              <a:rPr lang="ru-RU" sz="2000" dirty="0" err="1" smtClean="0"/>
              <a:t>by</a:t>
            </a:r>
            <a:r>
              <a:rPr lang="ru-RU" sz="2000" dirty="0" smtClean="0"/>
              <a:t> </a:t>
            </a:r>
            <a:r>
              <a:rPr lang="ru-RU" sz="2000" dirty="0" err="1" smtClean="0"/>
              <a:t>Hilton</a:t>
            </a:r>
            <a:r>
              <a:rPr lang="ru-RU" sz="2000" dirty="0" smtClean="0"/>
              <a:t> </a:t>
            </a:r>
            <a:r>
              <a:rPr lang="ru-RU" sz="2000" dirty="0" err="1" smtClean="0"/>
              <a:t>Volgograd</a:t>
            </a:r>
            <a:r>
              <a:rPr lang="ru-RU" sz="2000" dirty="0" smtClean="0"/>
              <a:t> </a:t>
            </a:r>
            <a:r>
              <a:rPr lang="ru-RU" sz="2000" dirty="0" err="1" smtClean="0"/>
              <a:t>Profsoyuznaya</a:t>
            </a:r>
            <a:r>
              <a:rPr lang="ru-RU" sz="2000" dirty="0" smtClean="0"/>
              <a:t>». В этом году он уже успел получить престижную награду: признан лучшей гостиницей международной корпорации «Хилтон». Также уже завершено строительство гостиницы «</a:t>
            </a:r>
            <a:r>
              <a:rPr lang="ru-RU" sz="2000" dirty="0" err="1" smtClean="0"/>
              <a:t>Park</a:t>
            </a:r>
            <a:r>
              <a:rPr lang="ru-RU" sz="2000" dirty="0" smtClean="0"/>
              <a:t> </a:t>
            </a:r>
            <a:r>
              <a:rPr lang="ru-RU" sz="2000" dirty="0" err="1" smtClean="0"/>
              <a:t>inn</a:t>
            </a:r>
            <a:r>
              <a:rPr lang="ru-RU" sz="2000" dirty="0" smtClean="0"/>
              <a:t> </a:t>
            </a:r>
            <a:r>
              <a:rPr lang="ru-RU" sz="2000" dirty="0" err="1" smtClean="0"/>
              <a:t>by</a:t>
            </a:r>
            <a:r>
              <a:rPr lang="ru-RU" sz="2000" dirty="0" smtClean="0"/>
              <a:t> </a:t>
            </a:r>
            <a:r>
              <a:rPr lang="ru-RU" sz="2000" dirty="0" err="1" smtClean="0"/>
              <a:t>Radisson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34818" name="Picture 2" descr="https://exp.cdn-hotels.com/hotels/7000000/6790000/6783400/6783315/eee5a146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056784" cy="470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20472" cy="1152128"/>
          </a:xfrm>
        </p:spPr>
        <p:txBody>
          <a:bodyPr>
            <a:noAutofit/>
          </a:bodyPr>
          <a:lstStyle/>
          <a:p>
            <a:r>
              <a:rPr lang="ru-RU" sz="2400" dirty="0" smtClean="0"/>
              <a:t>2018 Волгоград расположен в юго-восточной части европейской половины РФ. Сегодня ему официально присвоено звание города-героя. </a:t>
            </a:r>
            <a:endParaRPr lang="ru-RU" sz="2400" dirty="0"/>
          </a:p>
        </p:txBody>
      </p:sp>
      <p:pic>
        <p:nvPicPr>
          <p:cNvPr id="4" name="Рисунок 3" descr="волгогр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5796136" cy="3481788"/>
          </a:xfrm>
          <a:prstGeom prst="rect">
            <a:avLst/>
          </a:prstGeom>
        </p:spPr>
      </p:pic>
      <p:pic>
        <p:nvPicPr>
          <p:cNvPr id="26626" name="Picture 2" descr="https://cdn1.img.ria.ru/images/75025/76/750257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5652120" cy="320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1728192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Стоит отметить, что туристы со всего мира ежегодно посещают его не только из-за богатой истории. Волгоград пользуется большой популярностью еще и как город для активного отдыха. Сегодня отдыхающим предлагаются самые разные программы и возможности для того, чтобы интересно, насыщенно и с пользой провести время. </a:t>
            </a:r>
            <a:endParaRPr lang="ru-RU" sz="2000" dirty="0"/>
          </a:p>
        </p:txBody>
      </p:sp>
      <p:pic>
        <p:nvPicPr>
          <p:cNvPr id="27650" name="Picture 2" descr="F:\волгоград\родина м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Волгоград не может похвастаться тысячелетним юбилеем, но то, что на его долю перепало немало испытаний, — это неоспоримый факт. </a:t>
            </a:r>
            <a:endParaRPr lang="ru-RU" dirty="0"/>
          </a:p>
        </p:txBody>
      </p:sp>
      <p:pic>
        <p:nvPicPr>
          <p:cNvPr id="28674" name="Picture 2" descr="F:\волгоград\сталинград 2.jpg"/>
          <p:cNvPicPr>
            <a:picLocks noChangeAspect="1" noChangeArrowheads="1"/>
          </p:cNvPicPr>
          <p:nvPr/>
        </p:nvPicPr>
        <p:blipFill>
          <a:blip r:embed="rId2" cstate="print"/>
          <a:srcRect b="3219"/>
          <a:stretch>
            <a:fillRect/>
          </a:stretch>
        </p:blipFill>
        <p:spPr bwMode="auto">
          <a:xfrm>
            <a:off x="395536" y="1772816"/>
            <a:ext cx="834246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705600" cy="685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города немного имен — Царицын (1589–1925)</a:t>
            </a:r>
            <a:endParaRPr lang="ru-RU" dirty="0"/>
          </a:p>
        </p:txBody>
      </p:sp>
      <p:pic>
        <p:nvPicPr>
          <p:cNvPr id="29698" name="Picture 2" descr="F:\волгоград\царицын.jpg"/>
          <p:cNvPicPr>
            <a:picLocks noChangeAspect="1" noChangeArrowheads="1"/>
          </p:cNvPicPr>
          <p:nvPr/>
        </p:nvPicPr>
        <p:blipFill>
          <a:blip r:embed="rId2" cstate="print"/>
          <a:srcRect b="3742"/>
          <a:stretch>
            <a:fillRect/>
          </a:stretch>
        </p:blipFill>
        <p:spPr bwMode="auto">
          <a:xfrm>
            <a:off x="251520" y="1124744"/>
            <a:ext cx="5400600" cy="3400378"/>
          </a:xfrm>
          <a:prstGeom prst="rect">
            <a:avLst/>
          </a:prstGeom>
          <a:noFill/>
        </p:spPr>
      </p:pic>
      <p:pic>
        <p:nvPicPr>
          <p:cNvPr id="29699" name="Picture 3" descr="F:\волгоград\царицы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5472608" cy="340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32656"/>
            <a:ext cx="4392488" cy="685800"/>
          </a:xfrm>
        </p:spPr>
        <p:txBody>
          <a:bodyPr/>
          <a:lstStyle/>
          <a:p>
            <a:r>
              <a:rPr lang="ru-RU" dirty="0" smtClean="0"/>
              <a:t>Сталинград (1925–1961)</a:t>
            </a:r>
            <a:endParaRPr lang="ru-RU" dirty="0"/>
          </a:p>
        </p:txBody>
      </p:sp>
      <p:pic>
        <p:nvPicPr>
          <p:cNvPr id="30722" name="Picture 2" descr="F:\волгоград\сталинг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951316" cy="461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08912" cy="685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Волгоград, — но с каждым из них связан особый этап его жизненного пути. </a:t>
            </a:r>
            <a:endParaRPr lang="ru-RU" dirty="0"/>
          </a:p>
        </p:txBody>
      </p:sp>
      <p:pic>
        <p:nvPicPr>
          <p:cNvPr id="31746" name="Picture 2" descr="https://volgatoday.ru/upload/iblock/bbc/bbcb4d9d48d5251765452c9555adaa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60840" cy="494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48464" cy="1549896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Конечно, наиболее важный, переломный момент как в его истории, так и в ходе Великой Отечественной войны, а вместе с тем, возможно, и в истории всего мира — это Сталинградская битва. Именно с ней связаны все главные достопримечательности Волгограда.</a:t>
            </a:r>
            <a:endParaRPr lang="ru-RU" sz="2000" dirty="0"/>
          </a:p>
        </p:txBody>
      </p:sp>
      <p:pic>
        <p:nvPicPr>
          <p:cNvPr id="32770" name="Picture 2" descr="https://www.ridus.ru/_ah/img/go9aJJZaBqkPa3hPCpYo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00800" cy="467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волгоград\стадион в волгогра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82" y="461211"/>
            <a:ext cx="9245354" cy="14058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Волгоград в 2018 году стал местом проведения матчей группового этапа футбольного чемпионата мира (Волжский кластер). Всего в городе состоялись 4 игры, матчи </a:t>
            </a:r>
            <a:r>
              <a:rPr lang="ru-RU" sz="2400" dirty="0" err="1" smtClean="0"/>
              <a:t>плей-офф</a:t>
            </a:r>
            <a:r>
              <a:rPr lang="ru-RU" sz="2400" dirty="0" smtClean="0"/>
              <a:t> Волгограду не достались. Кроме этого, город предоставил место для тренировочных баз командам-участницам </a:t>
            </a:r>
            <a:r>
              <a:rPr lang="ru-RU" sz="2400" dirty="0" err="1" smtClean="0"/>
              <a:t>мундиаля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</TotalTime>
  <Words>269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Волгоград ЧМ-2018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 ЧМ-2018</dc:title>
  <dc:creator>Acer</dc:creator>
  <cp:lastModifiedBy>Химия</cp:lastModifiedBy>
  <cp:revision>8</cp:revision>
  <dcterms:created xsi:type="dcterms:W3CDTF">2018-10-10T15:48:53Z</dcterms:created>
  <dcterms:modified xsi:type="dcterms:W3CDTF">2018-10-15T13:13:44Z</dcterms:modified>
</cp:coreProperties>
</file>