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4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2527" autoAdjust="0"/>
    <p:restoredTop sz="94660"/>
  </p:normalViewPr>
  <p:slideViewPr>
    <p:cSldViewPr>
      <p:cViewPr varScale="1">
        <p:scale>
          <a:sx n="69" d="100"/>
          <a:sy n="69" d="100"/>
        </p:scale>
        <p:origin x="-9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2829387-F364-4A88-A409-7F87A4A3B10D}" type="datetimeFigureOut">
              <a:rPr lang="ru-RU" smtClean="0"/>
              <a:pPr/>
              <a:t>31.01.2018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0822DF5-9646-44EA-94D9-CD2513238C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928662" y="3857628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Социальный проект                       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«Год Сергия Радонежского 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b="1" dirty="0" smtClean="0"/>
              <a:t>МБОУ </a:t>
            </a:r>
            <a:r>
              <a:rPr lang="ru-RU" sz="1800" b="1" dirty="0" err="1" smtClean="0"/>
              <a:t>Кишкинская</a:t>
            </a:r>
            <a:r>
              <a:rPr lang="ru-RU" sz="1800" b="1" dirty="0" smtClean="0"/>
              <a:t> СОШ</a:t>
            </a:r>
          </a:p>
          <a:p>
            <a:pPr algn="l"/>
            <a:r>
              <a:rPr lang="ru-RU" sz="1800" b="1" dirty="0" smtClean="0"/>
              <a:t>Выполнила </a:t>
            </a:r>
            <a:r>
              <a:rPr lang="ru-RU" sz="1800" b="1" dirty="0" err="1" smtClean="0"/>
              <a:t>Пахурина</a:t>
            </a:r>
            <a:r>
              <a:rPr lang="ru-RU" sz="1800" b="1" dirty="0" smtClean="0"/>
              <a:t> Елена             Руководитель Гусева В.А.</a:t>
            </a:r>
          </a:p>
        </p:txBody>
      </p:sp>
      <p:pic>
        <p:nvPicPr>
          <p:cNvPr id="25602" name="Picture 2" descr="http://vkyrse.com/images/event/b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43170"/>
            <a:ext cx="4286280" cy="3283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Рабочий план проекта</a:t>
            </a:r>
            <a:endParaRPr lang="ru-RU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401080" cy="5240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0065"/>
                <a:gridCol w="3500475"/>
                <a:gridCol w="2100270"/>
                <a:gridCol w="2100270"/>
              </a:tblGrid>
              <a:tr h="824171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Перечень мероприятий, запланированных для реализации проекта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Срок проведения 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Ф.И.О. исполнителей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7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просмотра кинофильмов в лагерях</a:t>
                      </a: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В.А.Гусева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68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Экскурсия в </a:t>
                      </a:r>
                      <a:r>
                        <a:rPr lang="ru-RU" sz="1800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Большемурашкинскую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Троицкую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церковь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Духова И.О.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2768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Сбор материала для исследовательских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работ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Июнь-сентябрь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Учителя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22552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Итоговая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конференция НОУ пройдет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октября в День преподобного Сергия Радонежского </a:t>
                      </a:r>
                      <a:endParaRPr lang="ru-RU" sz="1800" dirty="0" smtClean="0">
                        <a:solidFill>
                          <a:srgbClr val="00206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8октября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В.А.Гусева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8974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Размещение материалов конференции на сайте школы</a:t>
                      </a:r>
                      <a:endParaRPr lang="ru-RU" sz="180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октябрь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Галкин С.Е.</a:t>
                      </a:r>
                      <a:endParaRPr lang="ru-RU" sz="1800" dirty="0">
                        <a:solidFill>
                          <a:srgbClr val="00206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1" u="sng" dirty="0" err="1" smtClean="0"/>
              <a:t>Каким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будет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результат</a:t>
            </a:r>
            <a:r>
              <a:rPr lang="en-US" b="1" i="1" u="sng" dirty="0" smtClean="0"/>
              <a:t> </a:t>
            </a:r>
            <a:r>
              <a:rPr lang="en-US" b="1" i="1" u="sng" dirty="0" err="1" smtClean="0"/>
              <a:t>проекта</a:t>
            </a:r>
            <a:r>
              <a:rPr lang="en-US" b="1" i="1" dirty="0" smtClean="0"/>
              <a:t>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73 ученика школы познакомятся с биографией Сергия Радонежского благодаря  просмотру фильмов о </a:t>
            </a:r>
            <a:r>
              <a:rPr lang="ru-RU" dirty="0" err="1" smtClean="0"/>
              <a:t>прп</a:t>
            </a:r>
            <a:r>
              <a:rPr lang="ru-RU" dirty="0" smtClean="0"/>
              <a:t>. Сергии Радонежском.</a:t>
            </a:r>
          </a:p>
          <a:p>
            <a:pPr lvl="0"/>
            <a:r>
              <a:rPr lang="ru-RU" dirty="0" smtClean="0"/>
              <a:t> 20 человек посетят храм  в честь Пресвятой </a:t>
            </a:r>
            <a:r>
              <a:rPr lang="ru-RU" dirty="0" err="1" smtClean="0"/>
              <a:t>Живоначальной</a:t>
            </a:r>
            <a:r>
              <a:rPr lang="ru-RU" dirty="0" smtClean="0"/>
              <a:t> Троицы р.п. Большое </a:t>
            </a:r>
            <a:r>
              <a:rPr lang="ru-RU" dirty="0" err="1" smtClean="0"/>
              <a:t>Мурашкино</a:t>
            </a:r>
            <a:r>
              <a:rPr lang="ru-RU" dirty="0" smtClean="0"/>
              <a:t>. </a:t>
            </a:r>
          </a:p>
          <a:p>
            <a:pPr lvl="0"/>
            <a:r>
              <a:rPr lang="ru-RU" dirty="0" smtClean="0"/>
              <a:t>Состоится встреча и беседа с настоятелем Троицкой церкви протоиереем </a:t>
            </a:r>
            <a:r>
              <a:rPr lang="ru-RU" dirty="0" err="1" smtClean="0"/>
              <a:t>о.Димитрием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4. Члены школьного НОУ изучат жизнь и подвиг Сергия Радонежского,  приобщатся к ценностям отечественной культуры.</a:t>
            </a:r>
          </a:p>
          <a:p>
            <a:r>
              <a:rPr lang="ru-RU" dirty="0" smtClean="0"/>
              <a:t>5. Информация об итогах проекта будет размещена на школьном сайте.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14290"/>
            <a:ext cx="7901014" cy="40719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Исследовательские работы обучающихся будут представлены на районной  конференции НОУ</a:t>
            </a:r>
            <a:br>
              <a:rPr lang="ru-RU" sz="2000" dirty="0" smtClean="0">
                <a:solidFill>
                  <a:srgbClr val="002060"/>
                </a:solidFill>
              </a:rPr>
            </a:br>
            <a:r>
              <a:rPr lang="ru-RU" sz="2000" dirty="0" smtClean="0">
                <a:solidFill>
                  <a:srgbClr val="002060"/>
                </a:solidFill>
              </a:rPr>
              <a:t>В рамках Года культуры в РФ будет организовано совместное мероприятие «Историческая гостиная», в ходе которой авторы работ познакомят жителей сел с жизнью и подвигом </a:t>
            </a:r>
            <a:r>
              <a:rPr lang="ru-RU" sz="2000" dirty="0" err="1" smtClean="0">
                <a:solidFill>
                  <a:srgbClr val="002060"/>
                </a:solidFill>
              </a:rPr>
              <a:t>прп</a:t>
            </a:r>
            <a:r>
              <a:rPr lang="ru-RU" sz="2000" dirty="0" smtClean="0">
                <a:solidFill>
                  <a:srgbClr val="002060"/>
                </a:solidFill>
              </a:rPr>
              <a:t>. Сергия Радонежского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pic>
        <p:nvPicPr>
          <p:cNvPr id="6" name="Содержимое 5" descr="iAFJS54QH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285984" y="3571876"/>
            <a:ext cx="4570735" cy="2843040"/>
          </a:xfrm>
        </p:spPr>
      </p:pic>
      <p:sp>
        <p:nvSpPr>
          <p:cNvPr id="7" name="Прямоугольник 6"/>
          <p:cNvSpPr/>
          <p:nvPr/>
        </p:nvSpPr>
        <p:spPr>
          <a:xfrm>
            <a:off x="500034" y="642918"/>
            <a:ext cx="6572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 smtClean="0">
                <a:solidFill>
                  <a:srgbClr val="002060"/>
                </a:solidFill>
              </a:rPr>
              <a:t>Дальнейшее развитие проекта. </a:t>
            </a:r>
            <a:endParaRPr lang="ru-RU" sz="28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Бюджет проекта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1038294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285860"/>
            <a:ext cx="5072098" cy="5259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</a:rPr>
              <a:t>Краткая аннотация проекта. 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Проект </a:t>
            </a:r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«Год Сергия Радонежского»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 будет проходить в рамках года культуры в РФ, в год 700-летия Преподобного Сергия Радонежского</a:t>
            </a:r>
          </a:p>
          <a:p>
            <a:endParaRPr lang="ru-RU" dirty="0"/>
          </a:p>
        </p:txBody>
      </p:sp>
      <p:pic>
        <p:nvPicPr>
          <p:cNvPr id="6" name="Содержимое 3" descr="1337011868_1336968786_h4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064" y="2357430"/>
            <a:ext cx="6017456" cy="41595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Кто выполняет проект?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1265" name="Picture 1" descr="C:\Users\В.А.Гусева\Desktop\SAM_056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3" y="1000107"/>
            <a:ext cx="6977110" cy="5232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Опыт работы и возможности проекта.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b="1" i="1" dirty="0" smtClean="0"/>
              <a:t> </a:t>
            </a:r>
            <a:endParaRPr lang="ru-RU" sz="4000" b="1" dirty="0" smtClean="0"/>
          </a:p>
          <a:p>
            <a:pPr algn="just">
              <a:lnSpc>
                <a:spcPct val="120000"/>
              </a:lnSpc>
            </a:pPr>
            <a:r>
              <a:rPr lang="ru-RU" sz="7200" dirty="0" smtClean="0"/>
              <a:t>С 2004 года в школе был организован кружок «Основы православной культуры».. Мы совершили немало паломнических походов по культурно значимым православным святыням – </a:t>
            </a:r>
            <a:r>
              <a:rPr lang="ru-RU" sz="7200" dirty="0" err="1" smtClean="0"/>
              <a:t>Макарьвский</a:t>
            </a:r>
            <a:r>
              <a:rPr lang="ru-RU" sz="7200" dirty="0" smtClean="0"/>
              <a:t> </a:t>
            </a:r>
            <a:r>
              <a:rPr lang="ru-RU" sz="7200" dirty="0" err="1" smtClean="0"/>
              <a:t>Желтоводский</a:t>
            </a:r>
            <a:r>
              <a:rPr lang="ru-RU" sz="7200" dirty="0" smtClean="0"/>
              <a:t> монастырь, Оранский монастырь, экскурсии в </a:t>
            </a:r>
            <a:r>
              <a:rPr lang="ru-RU" sz="7200" dirty="0" err="1" smtClean="0"/>
              <a:t>Дивеевский</a:t>
            </a:r>
            <a:r>
              <a:rPr lang="ru-RU" sz="7200" dirty="0" smtClean="0"/>
              <a:t> и Печёрский монастырь. о. </a:t>
            </a:r>
          </a:p>
          <a:p>
            <a:pPr algn="just">
              <a:lnSpc>
                <a:spcPct val="120000"/>
              </a:lnSpc>
            </a:pPr>
            <a:r>
              <a:rPr lang="ru-RU" sz="7200" dirty="0" smtClean="0"/>
              <a:t>Каждый проект имеет логическое продолжение в течение последующих лет. По проекту «Душа обязана трудиться» была проведена следующая работа: очищена от мусора территория сельской часовни, покрашено ограждение, раскопаны клумбы и посажены цветы. </a:t>
            </a:r>
          </a:p>
          <a:p>
            <a:endParaRPr lang="ru-RU" dirty="0"/>
          </a:p>
        </p:txBody>
      </p:sp>
      <p:pic>
        <p:nvPicPr>
          <p:cNvPr id="10241" name="Picture 1" descr="C:\Users\В.А.Гусева\Desktop\SAM_172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64"/>
            <a:ext cx="4465110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Кому  нужен этот проект?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1800" b="1" dirty="0" smtClean="0"/>
              <a:t>Данный проект направлен на жителей села и в первую очередь на детей, подростков и их родителей. </a:t>
            </a:r>
            <a:endParaRPr lang="ru-RU" sz="1800" b="1" dirty="0"/>
          </a:p>
        </p:txBody>
      </p:sp>
      <p:pic>
        <p:nvPicPr>
          <p:cNvPr id="8" name="Содержимое 7" descr="SAM_420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214545" y="2143116"/>
            <a:ext cx="6048417" cy="4536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ПОСТАНОВКА ПРОБЛЕМЫ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Без знаний основ православной культуры  невозможно понять икон и фресок Рублёва, художественных полотен Иванова, Гё, Поленова, Глазунова, недопонимают написанного пером Толстого, Достоевского, Пушкина, Булгакова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Содержимое 3" descr="img_7818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2500306"/>
            <a:ext cx="5749943" cy="3975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Каковы цели и задачи проекта?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 algn="just"/>
            <a:r>
              <a:rPr lang="ru-RU" b="1" dirty="0" smtClean="0"/>
              <a:t>Цель </a:t>
            </a:r>
            <a:r>
              <a:rPr lang="ru-RU" b="1" dirty="0" smtClean="0">
                <a:solidFill>
                  <a:srgbClr val="002060"/>
                </a:solidFill>
              </a:rPr>
              <a:t>проекта</a:t>
            </a:r>
            <a:r>
              <a:rPr lang="ru-RU" dirty="0" smtClean="0">
                <a:solidFill>
                  <a:srgbClr val="002060"/>
                </a:solidFill>
              </a:rPr>
              <a:t> – духовно-нравственное воспитание школьников и их родителей через обучение основам православной культуры и возрождение исторических русских культурных традиций.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Задачи:</a:t>
            </a: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1.  Изучить жизнь и подвиг преподобного  Сергия Радонежского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-восполнить ощущаемый детьми недостаток любви, добра, истинных ценностей;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-оградить детей от пьянства и наркомании, от преступности и сквернословия;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-помочь детям в изучении школьных дисциплин: литературы, мировой          художественной культуры, истории;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	-формировать гражданскую позицию и патриотизм.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 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2060"/>
                </a:solidFill>
              </a:rPr>
              <a:t>2. Формировать навыки исследовательской работы обучающихся.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/>
              <a:t>Каким образом проект будет реализован?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Намеченная цель будет достигнута через  реализацию культурологического подхода ,  </a:t>
            </a:r>
            <a:r>
              <a:rPr lang="ru-RU" sz="2000" dirty="0" err="1" smtClean="0">
                <a:solidFill>
                  <a:srgbClr val="002060"/>
                </a:solidFill>
              </a:rPr>
              <a:t>деятельностное</a:t>
            </a:r>
            <a:r>
              <a:rPr lang="ru-RU" sz="2000" dirty="0" smtClean="0">
                <a:solidFill>
                  <a:srgbClr val="002060"/>
                </a:solidFill>
              </a:rPr>
              <a:t>  взаимодействие с социальными партнерами, благодаря использованию ИКТ технологий</a:t>
            </a:r>
          </a:p>
          <a:p>
            <a:endParaRPr lang="ru-RU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96102"/>
            <a:ext cx="6929486" cy="397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i="1" dirty="0" err="1" smtClean="0"/>
              <a:t>Какие</a:t>
            </a:r>
            <a:r>
              <a:rPr lang="en-US" b="1" i="1" dirty="0" smtClean="0"/>
              <a:t> </a:t>
            </a:r>
            <a:r>
              <a:rPr lang="en-US" b="1" i="1" dirty="0" err="1" smtClean="0"/>
              <a:t>ресурсы</a:t>
            </a:r>
            <a:r>
              <a:rPr lang="en-US" b="1" i="1" dirty="0" smtClean="0"/>
              <a:t> </a:t>
            </a:r>
            <a:r>
              <a:rPr lang="en-US" b="1" i="1" dirty="0" err="1" smtClean="0"/>
              <a:t>будут</a:t>
            </a:r>
            <a:r>
              <a:rPr lang="en-US" b="1" i="1" dirty="0" smtClean="0"/>
              <a:t> </a:t>
            </a:r>
            <a:r>
              <a:rPr lang="en-US" b="1" i="1" dirty="0" err="1" smtClean="0"/>
              <a:t>использованы</a:t>
            </a:r>
            <a:r>
              <a:rPr lang="en-US" b="1" i="1" dirty="0" smtClean="0"/>
              <a:t>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Для поездок в ходе проекта будет использован школьный автобус , для фотографирования и снятия видеосюжетов -школьный фотоаппарат и видеокамера. Просмотр фильмов возможен благодаря интерактивному комплексу в кабинете истории и литературы.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Написание исследовательских работ курируются руководителями кружка «Истоки», курса ОРКСЭ, «Религии России», учителями-предметниками, классными руководителями. Библиотека православной литературы, собранная </a:t>
            </a:r>
            <a:r>
              <a:rPr lang="ru-RU" dirty="0" err="1" smtClean="0"/>
              <a:t>Блынской</a:t>
            </a:r>
            <a:r>
              <a:rPr lang="ru-RU" dirty="0" smtClean="0"/>
              <a:t> Е.Н., поможет нам в изучении биографии Сергия Радонежского.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98</TotalTime>
  <Words>293</Words>
  <Application>Microsoft Office PowerPoint</Application>
  <PresentationFormat>Экран (4:3)</PresentationFormat>
  <Paragraphs>66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Начальная</vt:lpstr>
      <vt:lpstr>Социальный проект                          «Год Сергия Радонежского » </vt:lpstr>
      <vt:lpstr>   Краткая аннотация проекта. </vt:lpstr>
      <vt:lpstr>Кто выполняет проект?  </vt:lpstr>
      <vt:lpstr>Опыт работы и возможности проекта.  </vt:lpstr>
      <vt:lpstr>Кому  нужен этот проект?  </vt:lpstr>
      <vt:lpstr>ПОСТАНОВКА ПРОБЛЕМЫ </vt:lpstr>
      <vt:lpstr>Каковы цели и задачи проекта? </vt:lpstr>
      <vt:lpstr>Каким образом проект будет реализован? </vt:lpstr>
      <vt:lpstr>Какие ресурсы будут использованы? </vt:lpstr>
      <vt:lpstr>Рабочий план проекта</vt:lpstr>
      <vt:lpstr>Каким будет результат проекта?  </vt:lpstr>
      <vt:lpstr>Исследовательские работы обучающихся будут представлены на районной  конференции НОУ В рамках Года культуры в РФ будет организовано совместное мероприятие «Историческая гостиная», в ходе которой авторы работ познакомят жителей сел с жизнью и подвигом прп. Сергия Радонежского </vt:lpstr>
      <vt:lpstr>Бюджет проекта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Социальный проект                          «Год Сергия Радонежского »</dc:title>
  <dc:creator>В.А.Гусева</dc:creator>
  <cp:lastModifiedBy>1</cp:lastModifiedBy>
  <cp:revision>18</cp:revision>
  <dcterms:created xsi:type="dcterms:W3CDTF">2014-04-23T14:02:25Z</dcterms:created>
  <dcterms:modified xsi:type="dcterms:W3CDTF">2018-01-31T08:38:21Z</dcterms:modified>
</cp:coreProperties>
</file>