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97B438-84C7-43BA-8AEC-AA498D0B49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F2E36A-9120-4613-849D-431011A1A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4300" b="1" dirty="0" smtClean="0">
                <a:solidFill>
                  <a:srgbClr val="C00000"/>
                </a:solidFill>
              </a:rPr>
              <a:t>«Кто хоть раз вдохнул пыль его красной земли, услышал бой тамтамов, увидел в отблеске ночных костров мускулистые тела танцоров в завораживающих масках,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C00000"/>
                </a:solidFill>
              </a:rPr>
              <a:t>тому трудно будет возвращаться из этого таинственного мира»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Николай Гумилев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246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22649" cy="669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9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2" y="0"/>
            <a:ext cx="8914265" cy="66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527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Обобщение и систематизация знаний по теме «Африка»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которые нам предстоит решить: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Научиться применять свои </a:t>
            </a:r>
            <a:r>
              <a:rPr lang="ru-RU" sz="3600" b="1" dirty="0"/>
              <a:t>знания на практике,</a:t>
            </a:r>
          </a:p>
          <a:p>
            <a:r>
              <a:rPr lang="ru-RU" sz="3600" b="1" dirty="0"/>
              <a:t>Находить решения </a:t>
            </a:r>
            <a:r>
              <a:rPr lang="ru-RU" sz="3600" b="1" dirty="0" smtClean="0"/>
              <a:t>поставленных задач </a:t>
            </a:r>
            <a:r>
              <a:rPr lang="ru-RU" sz="3600" b="1" dirty="0"/>
              <a:t>вместе  со своими товарищами по группе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Оценить уровень полученных знаний по изученной 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60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43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Эпиграф урока</vt:lpstr>
      <vt:lpstr>Слайд 2</vt:lpstr>
      <vt:lpstr>Слайд 3</vt:lpstr>
      <vt:lpstr>Цель</vt:lpstr>
      <vt:lpstr>Задачи которые нам предстоит решить: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</dc:creator>
  <cp:lastModifiedBy>1</cp:lastModifiedBy>
  <cp:revision>8</cp:revision>
  <dcterms:created xsi:type="dcterms:W3CDTF">2018-01-29T11:08:34Z</dcterms:created>
  <dcterms:modified xsi:type="dcterms:W3CDTF">2018-02-07T17:42:22Z</dcterms:modified>
</cp:coreProperties>
</file>