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</p:sldMasterIdLst>
  <p:sldIdLst>
    <p:sldId id="258" r:id="rId2"/>
    <p:sldId id="262" r:id="rId3"/>
    <p:sldId id="279" r:id="rId4"/>
    <p:sldId id="263" r:id="rId5"/>
    <p:sldId id="264" r:id="rId6"/>
    <p:sldId id="265" r:id="rId7"/>
    <p:sldId id="266" r:id="rId8"/>
    <p:sldId id="267" r:id="rId9"/>
    <p:sldId id="278" r:id="rId10"/>
    <p:sldId id="268" r:id="rId11"/>
    <p:sldId id="269" r:id="rId12"/>
    <p:sldId id="270" r:id="rId13"/>
    <p:sldId id="271" r:id="rId14"/>
    <p:sldId id="281" r:id="rId15"/>
    <p:sldId id="282" r:id="rId16"/>
    <p:sldId id="275" r:id="rId17"/>
    <p:sldId id="277" r:id="rId18"/>
    <p:sldId id="272" r:id="rId19"/>
    <p:sldId id="276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892735"/>
    <a:srgbClr val="FBCFF3"/>
    <a:srgbClr val="FFFF66"/>
    <a:srgbClr val="CC3300"/>
    <a:srgbClr val="811721"/>
    <a:srgbClr val="8C0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5554" autoAdjust="0"/>
  </p:normalViewPr>
  <p:slideViewPr>
    <p:cSldViewPr>
      <p:cViewPr varScale="1">
        <p:scale>
          <a:sx n="63" d="100"/>
          <a:sy n="63" d="100"/>
        </p:scale>
        <p:origin x="-3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48A2D0-7062-4872-BDE4-CC582AE9867D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/>
      <dgm:spPr/>
    </dgm:pt>
    <dgm:pt modelId="{A5A37E80-0800-4A4A-9359-516D862141F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МБОУ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Кишкинская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СОШ</a:t>
          </a:r>
        </a:p>
      </dgm:t>
    </dgm:pt>
    <dgm:pt modelId="{D7A19991-1491-4057-9F49-C6BF06B4585E}" type="parTrans" cxnId="{185B5340-43B5-45F9-823E-5327D54FE9DC}">
      <dgm:prSet/>
      <dgm:spPr/>
    </dgm:pt>
    <dgm:pt modelId="{877EE861-3F3A-4539-9F2F-4A4039E4C485}" type="sibTrans" cxnId="{185B5340-43B5-45F9-823E-5327D54FE9DC}">
      <dgm:prSet/>
      <dgm:spPr/>
    </dgm:pt>
    <dgm:pt modelId="{FC998B1C-746F-479A-B3D2-D570145D513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СДК 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библиотека</a:t>
          </a:r>
        </a:p>
      </dgm:t>
    </dgm:pt>
    <dgm:pt modelId="{5D7EC4F6-D21F-4FA0-848C-6444628C996E}" type="parTrans" cxnId="{169B3643-5BF8-4B02-BBB9-EBB42696DCA5}">
      <dgm:prSet/>
      <dgm:spPr/>
      <dgm:t>
        <a:bodyPr/>
        <a:lstStyle/>
        <a:p>
          <a:endParaRPr lang="ru-RU"/>
        </a:p>
      </dgm:t>
    </dgm:pt>
    <dgm:pt modelId="{642B9162-BCF4-4DD2-A838-9EFE6E4827FF}" type="sibTrans" cxnId="{169B3643-5BF8-4B02-BBB9-EBB42696DCA5}">
      <dgm:prSet/>
      <dgm:spPr/>
    </dgm:pt>
    <dgm:pt modelId="{E389634B-DE0A-42CD-B01D-98302A9E66B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МБОУ ДОД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ЦРТДиЮ</a:t>
          </a:r>
        </a:p>
      </dgm:t>
    </dgm:pt>
    <dgm:pt modelId="{7D57C9EE-E25B-4078-92AE-353B95D6B44A}" type="parTrans" cxnId="{4C6E8B28-D639-463B-AEEF-0C70EC2BA2FC}">
      <dgm:prSet/>
      <dgm:spPr/>
      <dgm:t>
        <a:bodyPr/>
        <a:lstStyle/>
        <a:p>
          <a:endParaRPr lang="ru-RU"/>
        </a:p>
      </dgm:t>
    </dgm:pt>
    <dgm:pt modelId="{A3AAA19D-D823-40B9-B340-913ABBF40255}" type="sibTrans" cxnId="{4C6E8B28-D639-463B-AEEF-0C70EC2BA2FC}">
      <dgm:prSet/>
      <dgm:spPr/>
    </dgm:pt>
    <dgm:pt modelId="{5A4B949E-8FB9-48C3-92F5-9AB6831E9F3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ОУ района</a:t>
          </a:r>
        </a:p>
      </dgm:t>
    </dgm:pt>
    <dgm:pt modelId="{064F2829-ADC0-4E02-9C3A-2E4031454D43}" type="parTrans" cxnId="{83DBB5E9-3448-4557-9F65-CBA07981F779}">
      <dgm:prSet/>
      <dgm:spPr/>
      <dgm:t>
        <a:bodyPr/>
        <a:lstStyle/>
        <a:p>
          <a:endParaRPr lang="ru-RU"/>
        </a:p>
      </dgm:t>
    </dgm:pt>
    <dgm:pt modelId="{7E43C19E-8C77-4728-B032-333CFF96F9B0}" type="sibTrans" cxnId="{83DBB5E9-3448-4557-9F65-CBA07981F779}">
      <dgm:prSet/>
      <dgm:spPr/>
    </dgm:pt>
    <dgm:pt modelId="{78E5D16E-B3DE-4E73-A9F6-F9F755DD381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ОВД</a:t>
          </a:r>
        </a:p>
      </dgm:t>
    </dgm:pt>
    <dgm:pt modelId="{61203CB7-17C9-43C9-B486-1EED905BBD9F}" type="parTrans" cxnId="{CB5313D4-2B42-4A6B-A525-0FAFBBB48FA9}">
      <dgm:prSet/>
      <dgm:spPr/>
      <dgm:t>
        <a:bodyPr/>
        <a:lstStyle/>
        <a:p>
          <a:endParaRPr lang="ru-RU"/>
        </a:p>
      </dgm:t>
    </dgm:pt>
    <dgm:pt modelId="{692637C4-5FB9-4E8B-9305-F59D0E551F72}" type="sibTrans" cxnId="{CB5313D4-2B42-4A6B-A525-0FAFBBB48FA9}">
      <dgm:prSet/>
      <dgm:spPr/>
    </dgm:pt>
    <dgm:pt modelId="{C5F3FFD8-B733-464A-8117-20F5E480863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Благотвори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тельный фонд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ЛУКОЙЛ</a:t>
          </a:r>
        </a:p>
      </dgm:t>
    </dgm:pt>
    <dgm:pt modelId="{DB372376-3C06-4C3C-A85F-345653C08DCB}" type="parTrans" cxnId="{A4153141-C9C1-4F85-945A-F594F80A66FC}">
      <dgm:prSet/>
      <dgm:spPr/>
      <dgm:t>
        <a:bodyPr/>
        <a:lstStyle/>
        <a:p>
          <a:endParaRPr lang="ru-RU"/>
        </a:p>
      </dgm:t>
    </dgm:pt>
    <dgm:pt modelId="{C57B8A39-2696-479B-869C-5117D710AFD1}" type="sibTrans" cxnId="{A4153141-C9C1-4F85-945A-F594F80A66FC}">
      <dgm:prSet/>
      <dgm:spPr/>
    </dgm:pt>
    <dgm:pt modelId="{FC56AD7C-6607-45F8-B26B-CB1958271AF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ФАП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ЦРБ</a:t>
          </a:r>
        </a:p>
      </dgm:t>
    </dgm:pt>
    <dgm:pt modelId="{A912C1A3-D9CA-46FC-8312-94E3F5FA82F4}" type="parTrans" cxnId="{6BC5C5FF-0547-47C6-8CFC-D1498FD97D05}">
      <dgm:prSet/>
      <dgm:spPr/>
      <dgm:t>
        <a:bodyPr/>
        <a:lstStyle/>
        <a:p>
          <a:endParaRPr lang="ru-RU"/>
        </a:p>
      </dgm:t>
    </dgm:pt>
    <dgm:pt modelId="{7F6CDAF3-D098-4FB1-8C00-7A9146A48A8A}" type="sibTrans" cxnId="{6BC5C5FF-0547-47C6-8CFC-D1498FD97D05}">
      <dgm:prSet/>
      <dgm:spPr/>
    </dgm:pt>
    <dgm:pt modelId="{0EA58200-3F8B-4733-A401-C68DC0F7DF6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Большему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рашкинская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Троицкая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церковь</a:t>
          </a:r>
        </a:p>
      </dgm:t>
    </dgm:pt>
    <dgm:pt modelId="{B74909F1-62EF-4FB5-991C-9D87DBA4669F}" type="parTrans" cxnId="{34D44B22-1D70-4EFD-9F16-AD924C6E16E7}">
      <dgm:prSet/>
      <dgm:spPr/>
      <dgm:t>
        <a:bodyPr/>
        <a:lstStyle/>
        <a:p>
          <a:endParaRPr lang="ru-RU"/>
        </a:p>
      </dgm:t>
    </dgm:pt>
    <dgm:pt modelId="{784D52BD-FF5D-4C05-B1FD-8921793F5958}" type="sibTrans" cxnId="{34D44B22-1D70-4EFD-9F16-AD924C6E16E7}">
      <dgm:prSet/>
      <dgm:spPr/>
    </dgm:pt>
    <dgm:pt modelId="{A15C410F-3EE4-42F0-9CA1-845DD0A3DF7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Центр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занятости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населения</a:t>
          </a:r>
        </a:p>
      </dgm:t>
    </dgm:pt>
    <dgm:pt modelId="{D7BAA99C-DBE3-43BC-BD0A-A865EBB12157}" type="parTrans" cxnId="{16C6D1AB-FFC8-4C38-82D3-19C03399E255}">
      <dgm:prSet/>
      <dgm:spPr/>
      <dgm:t>
        <a:bodyPr/>
        <a:lstStyle/>
        <a:p>
          <a:endParaRPr lang="ru-RU"/>
        </a:p>
      </dgm:t>
    </dgm:pt>
    <dgm:pt modelId="{F9CCC61D-328D-47AF-B8F9-A1BDF2F006C5}" type="sibTrans" cxnId="{16C6D1AB-FFC8-4C38-82D3-19C03399E255}">
      <dgm:prSet/>
      <dgm:spPr/>
    </dgm:pt>
    <dgm:pt modelId="{83D1578A-C284-4DBC-AADF-41AE1F05DB4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УОА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ИДК</a:t>
          </a:r>
        </a:p>
      </dgm:t>
    </dgm:pt>
    <dgm:pt modelId="{3148C99E-BBE3-4A48-BB3F-4AD6E24680CC}" type="parTrans" cxnId="{AFDE4892-B6CB-4F87-A64B-5B6C14ACE22B}">
      <dgm:prSet/>
      <dgm:spPr/>
      <dgm:t>
        <a:bodyPr/>
        <a:lstStyle/>
        <a:p>
          <a:endParaRPr lang="ru-RU"/>
        </a:p>
      </dgm:t>
    </dgm:pt>
    <dgm:pt modelId="{FF8BFF7A-AF8E-4A5B-A9A6-F7BC2098C8C8}" type="sibTrans" cxnId="{AFDE4892-B6CB-4F87-A64B-5B6C14ACE22B}">
      <dgm:prSet/>
      <dgm:spPr/>
    </dgm:pt>
    <dgm:pt modelId="{D4E6A68C-BB84-4102-ADF5-FA2F2C06C124}" type="pres">
      <dgm:prSet presAssocID="{2048A2D0-7062-4872-BDE4-CC582AE9867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295917F-24F4-429B-988C-E86A6A05EE82}" type="pres">
      <dgm:prSet presAssocID="{A5A37E80-0800-4A4A-9359-516D862141FE}" presName="centerShape" presStyleLbl="node0" presStyleIdx="0" presStyleCnt="1"/>
      <dgm:spPr/>
      <dgm:t>
        <a:bodyPr/>
        <a:lstStyle/>
        <a:p>
          <a:endParaRPr lang="ru-RU"/>
        </a:p>
      </dgm:t>
    </dgm:pt>
    <dgm:pt modelId="{08161516-2242-4992-B52A-B21D696406DB}" type="pres">
      <dgm:prSet presAssocID="{5D7EC4F6-D21F-4FA0-848C-6444628C996E}" presName="Name9" presStyleLbl="parChTrans1D2" presStyleIdx="0" presStyleCnt="9"/>
      <dgm:spPr/>
      <dgm:t>
        <a:bodyPr/>
        <a:lstStyle/>
        <a:p>
          <a:endParaRPr lang="ru-RU"/>
        </a:p>
      </dgm:t>
    </dgm:pt>
    <dgm:pt modelId="{A4727BCC-F525-4B7C-99A8-10BFB484DD26}" type="pres">
      <dgm:prSet presAssocID="{5D7EC4F6-D21F-4FA0-848C-6444628C996E}" presName="connTx" presStyleLbl="parChTrans1D2" presStyleIdx="0" presStyleCnt="9"/>
      <dgm:spPr/>
      <dgm:t>
        <a:bodyPr/>
        <a:lstStyle/>
        <a:p>
          <a:endParaRPr lang="ru-RU"/>
        </a:p>
      </dgm:t>
    </dgm:pt>
    <dgm:pt modelId="{05251BE5-F28C-4B16-99D8-E99134BAAA20}" type="pres">
      <dgm:prSet presAssocID="{FC998B1C-746F-479A-B3D2-D570145D513E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7F666F-8581-4384-A52D-1D8BDDE615C7}" type="pres">
      <dgm:prSet presAssocID="{7D57C9EE-E25B-4078-92AE-353B95D6B44A}" presName="Name9" presStyleLbl="parChTrans1D2" presStyleIdx="1" presStyleCnt="9"/>
      <dgm:spPr/>
      <dgm:t>
        <a:bodyPr/>
        <a:lstStyle/>
        <a:p>
          <a:endParaRPr lang="ru-RU"/>
        </a:p>
      </dgm:t>
    </dgm:pt>
    <dgm:pt modelId="{9ACDEC26-EB26-4CE3-8051-5DED28F1E94F}" type="pres">
      <dgm:prSet presAssocID="{7D57C9EE-E25B-4078-92AE-353B95D6B44A}" presName="connTx" presStyleLbl="parChTrans1D2" presStyleIdx="1" presStyleCnt="9"/>
      <dgm:spPr/>
      <dgm:t>
        <a:bodyPr/>
        <a:lstStyle/>
        <a:p>
          <a:endParaRPr lang="ru-RU"/>
        </a:p>
      </dgm:t>
    </dgm:pt>
    <dgm:pt modelId="{BF1F21EF-C5E5-47F7-A0F5-47F6DD1047E3}" type="pres">
      <dgm:prSet presAssocID="{E389634B-DE0A-42CD-B01D-98302A9E66B9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0C0AC6-AD5E-4F63-A72A-C899FAA01DA9}" type="pres">
      <dgm:prSet presAssocID="{064F2829-ADC0-4E02-9C3A-2E4031454D43}" presName="Name9" presStyleLbl="parChTrans1D2" presStyleIdx="2" presStyleCnt="9"/>
      <dgm:spPr/>
      <dgm:t>
        <a:bodyPr/>
        <a:lstStyle/>
        <a:p>
          <a:endParaRPr lang="ru-RU"/>
        </a:p>
      </dgm:t>
    </dgm:pt>
    <dgm:pt modelId="{1BFE410C-C218-43C6-8719-974C1A553C1A}" type="pres">
      <dgm:prSet presAssocID="{064F2829-ADC0-4E02-9C3A-2E4031454D43}" presName="connTx" presStyleLbl="parChTrans1D2" presStyleIdx="2" presStyleCnt="9"/>
      <dgm:spPr/>
      <dgm:t>
        <a:bodyPr/>
        <a:lstStyle/>
        <a:p>
          <a:endParaRPr lang="ru-RU"/>
        </a:p>
      </dgm:t>
    </dgm:pt>
    <dgm:pt modelId="{710D5667-09F9-4DD8-B9F4-90DE87BA9014}" type="pres">
      <dgm:prSet presAssocID="{5A4B949E-8FB9-48C3-92F5-9AB6831E9F3D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516484-884F-4526-B5F9-C571C0251D08}" type="pres">
      <dgm:prSet presAssocID="{61203CB7-17C9-43C9-B486-1EED905BBD9F}" presName="Name9" presStyleLbl="parChTrans1D2" presStyleIdx="3" presStyleCnt="9"/>
      <dgm:spPr/>
      <dgm:t>
        <a:bodyPr/>
        <a:lstStyle/>
        <a:p>
          <a:endParaRPr lang="ru-RU"/>
        </a:p>
      </dgm:t>
    </dgm:pt>
    <dgm:pt modelId="{6BD565D8-5AAE-496F-856C-A50E77A3B620}" type="pres">
      <dgm:prSet presAssocID="{61203CB7-17C9-43C9-B486-1EED905BBD9F}" presName="connTx" presStyleLbl="parChTrans1D2" presStyleIdx="3" presStyleCnt="9"/>
      <dgm:spPr/>
      <dgm:t>
        <a:bodyPr/>
        <a:lstStyle/>
        <a:p>
          <a:endParaRPr lang="ru-RU"/>
        </a:p>
      </dgm:t>
    </dgm:pt>
    <dgm:pt modelId="{9BBDC903-93C3-439B-B5B4-309AE03026EB}" type="pres">
      <dgm:prSet presAssocID="{78E5D16E-B3DE-4E73-A9F6-F9F755DD3812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79CE56-7989-4FC1-A13B-009EEB4791B8}" type="pres">
      <dgm:prSet presAssocID="{DB372376-3C06-4C3C-A85F-345653C08DCB}" presName="Name9" presStyleLbl="parChTrans1D2" presStyleIdx="4" presStyleCnt="9"/>
      <dgm:spPr/>
      <dgm:t>
        <a:bodyPr/>
        <a:lstStyle/>
        <a:p>
          <a:endParaRPr lang="ru-RU"/>
        </a:p>
      </dgm:t>
    </dgm:pt>
    <dgm:pt modelId="{482E94FB-DA67-46F7-967E-DF80C9C8430A}" type="pres">
      <dgm:prSet presAssocID="{DB372376-3C06-4C3C-A85F-345653C08DCB}" presName="connTx" presStyleLbl="parChTrans1D2" presStyleIdx="4" presStyleCnt="9"/>
      <dgm:spPr/>
      <dgm:t>
        <a:bodyPr/>
        <a:lstStyle/>
        <a:p>
          <a:endParaRPr lang="ru-RU"/>
        </a:p>
      </dgm:t>
    </dgm:pt>
    <dgm:pt modelId="{7F789210-EF7C-448C-AC8B-50EAFBFBB775}" type="pres">
      <dgm:prSet presAssocID="{C5F3FFD8-B733-464A-8117-20F5E480863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434FAB-9ED7-44E6-B02E-93C85788D9B7}" type="pres">
      <dgm:prSet presAssocID="{A912C1A3-D9CA-46FC-8312-94E3F5FA82F4}" presName="Name9" presStyleLbl="parChTrans1D2" presStyleIdx="5" presStyleCnt="9"/>
      <dgm:spPr/>
      <dgm:t>
        <a:bodyPr/>
        <a:lstStyle/>
        <a:p>
          <a:endParaRPr lang="ru-RU"/>
        </a:p>
      </dgm:t>
    </dgm:pt>
    <dgm:pt modelId="{B76244CE-0DF6-4B10-B576-345DC0AD4CBE}" type="pres">
      <dgm:prSet presAssocID="{A912C1A3-D9CA-46FC-8312-94E3F5FA82F4}" presName="connTx" presStyleLbl="parChTrans1D2" presStyleIdx="5" presStyleCnt="9"/>
      <dgm:spPr/>
      <dgm:t>
        <a:bodyPr/>
        <a:lstStyle/>
        <a:p>
          <a:endParaRPr lang="ru-RU"/>
        </a:p>
      </dgm:t>
    </dgm:pt>
    <dgm:pt modelId="{6549A2EB-30FC-4000-B28D-D6D0DD6BFC4F}" type="pres">
      <dgm:prSet presAssocID="{FC56AD7C-6607-45F8-B26B-CB1958271AFD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16D5C2-1C26-4072-A661-4F305262FEB1}" type="pres">
      <dgm:prSet presAssocID="{B74909F1-62EF-4FB5-991C-9D87DBA4669F}" presName="Name9" presStyleLbl="parChTrans1D2" presStyleIdx="6" presStyleCnt="9"/>
      <dgm:spPr/>
      <dgm:t>
        <a:bodyPr/>
        <a:lstStyle/>
        <a:p>
          <a:endParaRPr lang="ru-RU"/>
        </a:p>
      </dgm:t>
    </dgm:pt>
    <dgm:pt modelId="{9FE136B5-30D3-4C21-9E4D-3DD39A9D58EC}" type="pres">
      <dgm:prSet presAssocID="{B74909F1-62EF-4FB5-991C-9D87DBA4669F}" presName="connTx" presStyleLbl="parChTrans1D2" presStyleIdx="6" presStyleCnt="9"/>
      <dgm:spPr/>
      <dgm:t>
        <a:bodyPr/>
        <a:lstStyle/>
        <a:p>
          <a:endParaRPr lang="ru-RU"/>
        </a:p>
      </dgm:t>
    </dgm:pt>
    <dgm:pt modelId="{4CE96662-26CF-4395-B659-6F32166EE5EB}" type="pres">
      <dgm:prSet presAssocID="{0EA58200-3F8B-4733-A401-C68DC0F7DF65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1FFAD4-B644-44F3-A2E3-8928B71D4A09}" type="pres">
      <dgm:prSet presAssocID="{D7BAA99C-DBE3-43BC-BD0A-A865EBB12157}" presName="Name9" presStyleLbl="parChTrans1D2" presStyleIdx="7" presStyleCnt="9"/>
      <dgm:spPr/>
      <dgm:t>
        <a:bodyPr/>
        <a:lstStyle/>
        <a:p>
          <a:endParaRPr lang="ru-RU"/>
        </a:p>
      </dgm:t>
    </dgm:pt>
    <dgm:pt modelId="{EB040536-53BD-412E-9683-6B0F20EA271B}" type="pres">
      <dgm:prSet presAssocID="{D7BAA99C-DBE3-43BC-BD0A-A865EBB12157}" presName="connTx" presStyleLbl="parChTrans1D2" presStyleIdx="7" presStyleCnt="9"/>
      <dgm:spPr/>
      <dgm:t>
        <a:bodyPr/>
        <a:lstStyle/>
        <a:p>
          <a:endParaRPr lang="ru-RU"/>
        </a:p>
      </dgm:t>
    </dgm:pt>
    <dgm:pt modelId="{E54617AE-9FEE-4C10-98D8-122B31AF4F00}" type="pres">
      <dgm:prSet presAssocID="{A15C410F-3EE4-42F0-9CA1-845DD0A3DF74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487B96-BB7E-46E7-8579-4E81751EE483}" type="pres">
      <dgm:prSet presAssocID="{3148C99E-BBE3-4A48-BB3F-4AD6E24680CC}" presName="Name9" presStyleLbl="parChTrans1D2" presStyleIdx="8" presStyleCnt="9"/>
      <dgm:spPr/>
      <dgm:t>
        <a:bodyPr/>
        <a:lstStyle/>
        <a:p>
          <a:endParaRPr lang="ru-RU"/>
        </a:p>
      </dgm:t>
    </dgm:pt>
    <dgm:pt modelId="{64122FDE-5015-412F-861B-8EBD75E4C889}" type="pres">
      <dgm:prSet presAssocID="{3148C99E-BBE3-4A48-BB3F-4AD6E24680CC}" presName="connTx" presStyleLbl="parChTrans1D2" presStyleIdx="8" presStyleCnt="9"/>
      <dgm:spPr/>
      <dgm:t>
        <a:bodyPr/>
        <a:lstStyle/>
        <a:p>
          <a:endParaRPr lang="ru-RU"/>
        </a:p>
      </dgm:t>
    </dgm:pt>
    <dgm:pt modelId="{1557DB27-D983-47B3-9CB9-F6DC6FD46451}" type="pres">
      <dgm:prSet presAssocID="{83D1578A-C284-4DBC-AADF-41AE1F05DB49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DE4892-B6CB-4F87-A64B-5B6C14ACE22B}" srcId="{A5A37E80-0800-4A4A-9359-516D862141FE}" destId="{83D1578A-C284-4DBC-AADF-41AE1F05DB49}" srcOrd="8" destOrd="0" parTransId="{3148C99E-BBE3-4A48-BB3F-4AD6E24680CC}" sibTransId="{FF8BFF7A-AF8E-4A5B-A9A6-F7BC2098C8C8}"/>
    <dgm:cxn modelId="{59EFB999-C6CB-491A-919C-D356DFCA6BCA}" type="presOf" srcId="{C5F3FFD8-B733-464A-8117-20F5E4808637}" destId="{7F789210-EF7C-448C-AC8B-50EAFBFBB775}" srcOrd="0" destOrd="0" presId="urn:microsoft.com/office/officeart/2005/8/layout/radial1"/>
    <dgm:cxn modelId="{8EA4FD87-D838-4CBB-A86D-E137D6F01F85}" type="presOf" srcId="{A15C410F-3EE4-42F0-9CA1-845DD0A3DF74}" destId="{E54617AE-9FEE-4C10-98D8-122B31AF4F00}" srcOrd="0" destOrd="0" presId="urn:microsoft.com/office/officeart/2005/8/layout/radial1"/>
    <dgm:cxn modelId="{EC618FFD-F5B6-430E-B157-C266563A41BE}" type="presOf" srcId="{61203CB7-17C9-43C9-B486-1EED905BBD9F}" destId="{6BD565D8-5AAE-496F-856C-A50E77A3B620}" srcOrd="1" destOrd="0" presId="urn:microsoft.com/office/officeart/2005/8/layout/radial1"/>
    <dgm:cxn modelId="{A196DFE5-6179-4D3C-BDF0-97E57480AF73}" type="presOf" srcId="{064F2829-ADC0-4E02-9C3A-2E4031454D43}" destId="{1BFE410C-C218-43C6-8719-974C1A553C1A}" srcOrd="1" destOrd="0" presId="urn:microsoft.com/office/officeart/2005/8/layout/radial1"/>
    <dgm:cxn modelId="{D61EF108-3051-4784-8212-620BEC96F917}" type="presOf" srcId="{B74909F1-62EF-4FB5-991C-9D87DBA4669F}" destId="{9FE136B5-30D3-4C21-9E4D-3DD39A9D58EC}" srcOrd="1" destOrd="0" presId="urn:microsoft.com/office/officeart/2005/8/layout/radial1"/>
    <dgm:cxn modelId="{83DBB5E9-3448-4557-9F65-CBA07981F779}" srcId="{A5A37E80-0800-4A4A-9359-516D862141FE}" destId="{5A4B949E-8FB9-48C3-92F5-9AB6831E9F3D}" srcOrd="2" destOrd="0" parTransId="{064F2829-ADC0-4E02-9C3A-2E4031454D43}" sibTransId="{7E43C19E-8C77-4728-B032-333CFF96F9B0}"/>
    <dgm:cxn modelId="{169B3643-5BF8-4B02-BBB9-EBB42696DCA5}" srcId="{A5A37E80-0800-4A4A-9359-516D862141FE}" destId="{FC998B1C-746F-479A-B3D2-D570145D513E}" srcOrd="0" destOrd="0" parTransId="{5D7EC4F6-D21F-4FA0-848C-6444628C996E}" sibTransId="{642B9162-BCF4-4DD2-A838-9EFE6E4827FF}"/>
    <dgm:cxn modelId="{40223827-1D52-430D-BBF8-CE44B74C8BFF}" type="presOf" srcId="{A912C1A3-D9CA-46FC-8312-94E3F5FA82F4}" destId="{16434FAB-9ED7-44E6-B02E-93C85788D9B7}" srcOrd="0" destOrd="0" presId="urn:microsoft.com/office/officeart/2005/8/layout/radial1"/>
    <dgm:cxn modelId="{A6EF34D4-219D-42DA-8F62-8689B3B85DF1}" type="presOf" srcId="{2048A2D0-7062-4872-BDE4-CC582AE9867D}" destId="{D4E6A68C-BB84-4102-ADF5-FA2F2C06C124}" srcOrd="0" destOrd="0" presId="urn:microsoft.com/office/officeart/2005/8/layout/radial1"/>
    <dgm:cxn modelId="{63546DC3-6994-45E7-9BAD-2CA3A6D2D805}" type="presOf" srcId="{5D7EC4F6-D21F-4FA0-848C-6444628C996E}" destId="{A4727BCC-F525-4B7C-99A8-10BFB484DD26}" srcOrd="1" destOrd="0" presId="urn:microsoft.com/office/officeart/2005/8/layout/radial1"/>
    <dgm:cxn modelId="{B960221D-08C9-41A8-893B-4D673B493372}" type="presOf" srcId="{064F2829-ADC0-4E02-9C3A-2E4031454D43}" destId="{780C0AC6-AD5E-4F63-A72A-C899FAA01DA9}" srcOrd="0" destOrd="0" presId="urn:microsoft.com/office/officeart/2005/8/layout/radial1"/>
    <dgm:cxn modelId="{E26307E0-D9D4-4B27-8ED1-0B0AE5BE7652}" type="presOf" srcId="{B74909F1-62EF-4FB5-991C-9D87DBA4669F}" destId="{7316D5C2-1C26-4072-A661-4F305262FEB1}" srcOrd="0" destOrd="0" presId="urn:microsoft.com/office/officeart/2005/8/layout/radial1"/>
    <dgm:cxn modelId="{3E467E5C-469F-4944-A4F9-6F555801C354}" type="presOf" srcId="{A912C1A3-D9CA-46FC-8312-94E3F5FA82F4}" destId="{B76244CE-0DF6-4B10-B576-345DC0AD4CBE}" srcOrd="1" destOrd="0" presId="urn:microsoft.com/office/officeart/2005/8/layout/radial1"/>
    <dgm:cxn modelId="{314F3A36-BC6B-4B9A-A3F1-2E3A1086F45A}" type="presOf" srcId="{DB372376-3C06-4C3C-A85F-345653C08DCB}" destId="{8979CE56-7989-4FC1-A13B-009EEB4791B8}" srcOrd="0" destOrd="0" presId="urn:microsoft.com/office/officeart/2005/8/layout/radial1"/>
    <dgm:cxn modelId="{DF99CFA0-E781-46AD-947F-44CD8561299B}" type="presOf" srcId="{5A4B949E-8FB9-48C3-92F5-9AB6831E9F3D}" destId="{710D5667-09F9-4DD8-B9F4-90DE87BA9014}" srcOrd="0" destOrd="0" presId="urn:microsoft.com/office/officeart/2005/8/layout/radial1"/>
    <dgm:cxn modelId="{16C6D1AB-FFC8-4C38-82D3-19C03399E255}" srcId="{A5A37E80-0800-4A4A-9359-516D862141FE}" destId="{A15C410F-3EE4-42F0-9CA1-845DD0A3DF74}" srcOrd="7" destOrd="0" parTransId="{D7BAA99C-DBE3-43BC-BD0A-A865EBB12157}" sibTransId="{F9CCC61D-328D-47AF-B8F9-A1BDF2F006C5}"/>
    <dgm:cxn modelId="{34D44B22-1D70-4EFD-9F16-AD924C6E16E7}" srcId="{A5A37E80-0800-4A4A-9359-516D862141FE}" destId="{0EA58200-3F8B-4733-A401-C68DC0F7DF65}" srcOrd="6" destOrd="0" parTransId="{B74909F1-62EF-4FB5-991C-9D87DBA4669F}" sibTransId="{784D52BD-FF5D-4C05-B1FD-8921793F5958}"/>
    <dgm:cxn modelId="{3B84FF56-55CC-499B-8D66-D6FBFF3C0346}" type="presOf" srcId="{0EA58200-3F8B-4733-A401-C68DC0F7DF65}" destId="{4CE96662-26CF-4395-B659-6F32166EE5EB}" srcOrd="0" destOrd="0" presId="urn:microsoft.com/office/officeart/2005/8/layout/radial1"/>
    <dgm:cxn modelId="{A4153141-C9C1-4F85-945A-F594F80A66FC}" srcId="{A5A37E80-0800-4A4A-9359-516D862141FE}" destId="{C5F3FFD8-B733-464A-8117-20F5E4808637}" srcOrd="4" destOrd="0" parTransId="{DB372376-3C06-4C3C-A85F-345653C08DCB}" sibTransId="{C57B8A39-2696-479B-869C-5117D710AFD1}"/>
    <dgm:cxn modelId="{918153A2-7149-4A8C-A74F-7EE9A2C67AB9}" type="presOf" srcId="{A5A37E80-0800-4A4A-9359-516D862141FE}" destId="{8295917F-24F4-429B-988C-E86A6A05EE82}" srcOrd="0" destOrd="0" presId="urn:microsoft.com/office/officeart/2005/8/layout/radial1"/>
    <dgm:cxn modelId="{4C6E8B28-D639-463B-AEEF-0C70EC2BA2FC}" srcId="{A5A37E80-0800-4A4A-9359-516D862141FE}" destId="{E389634B-DE0A-42CD-B01D-98302A9E66B9}" srcOrd="1" destOrd="0" parTransId="{7D57C9EE-E25B-4078-92AE-353B95D6B44A}" sibTransId="{A3AAA19D-D823-40B9-B340-913ABBF40255}"/>
    <dgm:cxn modelId="{FCCA7D1D-BC98-47C3-931D-B74367A5760D}" type="presOf" srcId="{D7BAA99C-DBE3-43BC-BD0A-A865EBB12157}" destId="{611FFAD4-B644-44F3-A2E3-8928B71D4A09}" srcOrd="0" destOrd="0" presId="urn:microsoft.com/office/officeart/2005/8/layout/radial1"/>
    <dgm:cxn modelId="{95E3E101-9921-456D-877E-EA6833767A34}" type="presOf" srcId="{FC998B1C-746F-479A-B3D2-D570145D513E}" destId="{05251BE5-F28C-4B16-99D8-E99134BAAA20}" srcOrd="0" destOrd="0" presId="urn:microsoft.com/office/officeart/2005/8/layout/radial1"/>
    <dgm:cxn modelId="{185B5340-43B5-45F9-823E-5327D54FE9DC}" srcId="{2048A2D0-7062-4872-BDE4-CC582AE9867D}" destId="{A5A37E80-0800-4A4A-9359-516D862141FE}" srcOrd="0" destOrd="0" parTransId="{D7A19991-1491-4057-9F49-C6BF06B4585E}" sibTransId="{877EE861-3F3A-4539-9F2F-4A4039E4C485}"/>
    <dgm:cxn modelId="{6BC5C5FF-0547-47C6-8CFC-D1498FD97D05}" srcId="{A5A37E80-0800-4A4A-9359-516D862141FE}" destId="{FC56AD7C-6607-45F8-B26B-CB1958271AFD}" srcOrd="5" destOrd="0" parTransId="{A912C1A3-D9CA-46FC-8312-94E3F5FA82F4}" sibTransId="{7F6CDAF3-D098-4FB1-8C00-7A9146A48A8A}"/>
    <dgm:cxn modelId="{7442A364-2A5E-4627-B616-AC9827986F3D}" type="presOf" srcId="{78E5D16E-B3DE-4E73-A9F6-F9F755DD3812}" destId="{9BBDC903-93C3-439B-B5B4-309AE03026EB}" srcOrd="0" destOrd="0" presId="urn:microsoft.com/office/officeart/2005/8/layout/radial1"/>
    <dgm:cxn modelId="{7557768C-3BB6-4744-A80A-7CAF5CCDC797}" type="presOf" srcId="{61203CB7-17C9-43C9-B486-1EED905BBD9F}" destId="{98516484-884F-4526-B5F9-C571C0251D08}" srcOrd="0" destOrd="0" presId="urn:microsoft.com/office/officeart/2005/8/layout/radial1"/>
    <dgm:cxn modelId="{42F27034-4D26-4C4E-8D46-2637601EBD3E}" type="presOf" srcId="{3148C99E-BBE3-4A48-BB3F-4AD6E24680CC}" destId="{A8487B96-BB7E-46E7-8579-4E81751EE483}" srcOrd="0" destOrd="0" presId="urn:microsoft.com/office/officeart/2005/8/layout/radial1"/>
    <dgm:cxn modelId="{B0B553D7-9B63-4066-848F-265DADBA0904}" type="presOf" srcId="{D7BAA99C-DBE3-43BC-BD0A-A865EBB12157}" destId="{EB040536-53BD-412E-9683-6B0F20EA271B}" srcOrd="1" destOrd="0" presId="urn:microsoft.com/office/officeart/2005/8/layout/radial1"/>
    <dgm:cxn modelId="{76D4662B-5EBB-4F18-B420-E6FEA7583787}" type="presOf" srcId="{7D57C9EE-E25B-4078-92AE-353B95D6B44A}" destId="{F17F666F-8581-4384-A52D-1D8BDDE615C7}" srcOrd="0" destOrd="0" presId="urn:microsoft.com/office/officeart/2005/8/layout/radial1"/>
    <dgm:cxn modelId="{F50A1406-9B8D-46EC-9978-D1E2D55A913A}" type="presOf" srcId="{83D1578A-C284-4DBC-AADF-41AE1F05DB49}" destId="{1557DB27-D983-47B3-9CB9-F6DC6FD46451}" srcOrd="0" destOrd="0" presId="urn:microsoft.com/office/officeart/2005/8/layout/radial1"/>
    <dgm:cxn modelId="{1593BB51-84A8-4157-B012-6E0C538E9C99}" type="presOf" srcId="{5D7EC4F6-D21F-4FA0-848C-6444628C996E}" destId="{08161516-2242-4992-B52A-B21D696406DB}" srcOrd="0" destOrd="0" presId="urn:microsoft.com/office/officeart/2005/8/layout/radial1"/>
    <dgm:cxn modelId="{BCE590A6-DD2E-4BE2-BA40-33C7A7D46D14}" type="presOf" srcId="{DB372376-3C06-4C3C-A85F-345653C08DCB}" destId="{482E94FB-DA67-46F7-967E-DF80C9C8430A}" srcOrd="1" destOrd="0" presId="urn:microsoft.com/office/officeart/2005/8/layout/radial1"/>
    <dgm:cxn modelId="{EE7E4821-4A9E-43F2-9251-CCF1E1B8369E}" type="presOf" srcId="{E389634B-DE0A-42CD-B01D-98302A9E66B9}" destId="{BF1F21EF-C5E5-47F7-A0F5-47F6DD1047E3}" srcOrd="0" destOrd="0" presId="urn:microsoft.com/office/officeart/2005/8/layout/radial1"/>
    <dgm:cxn modelId="{CB5313D4-2B42-4A6B-A525-0FAFBBB48FA9}" srcId="{A5A37E80-0800-4A4A-9359-516D862141FE}" destId="{78E5D16E-B3DE-4E73-A9F6-F9F755DD3812}" srcOrd="3" destOrd="0" parTransId="{61203CB7-17C9-43C9-B486-1EED905BBD9F}" sibTransId="{692637C4-5FB9-4E8B-9305-F59D0E551F72}"/>
    <dgm:cxn modelId="{E24DB7E3-D18A-467D-925D-9E8881A3B4F2}" type="presOf" srcId="{3148C99E-BBE3-4A48-BB3F-4AD6E24680CC}" destId="{64122FDE-5015-412F-861B-8EBD75E4C889}" srcOrd="1" destOrd="0" presId="urn:microsoft.com/office/officeart/2005/8/layout/radial1"/>
    <dgm:cxn modelId="{AB85209E-F034-426D-A12E-C09739C58BCB}" type="presOf" srcId="{FC56AD7C-6607-45F8-B26B-CB1958271AFD}" destId="{6549A2EB-30FC-4000-B28D-D6D0DD6BFC4F}" srcOrd="0" destOrd="0" presId="urn:microsoft.com/office/officeart/2005/8/layout/radial1"/>
    <dgm:cxn modelId="{99105539-0038-4970-80DC-1E8F7F4C13A6}" type="presOf" srcId="{7D57C9EE-E25B-4078-92AE-353B95D6B44A}" destId="{9ACDEC26-EB26-4CE3-8051-5DED28F1E94F}" srcOrd="1" destOrd="0" presId="urn:microsoft.com/office/officeart/2005/8/layout/radial1"/>
    <dgm:cxn modelId="{13D73DBC-B5DA-4615-A1CC-C43BBBB86212}" type="presParOf" srcId="{D4E6A68C-BB84-4102-ADF5-FA2F2C06C124}" destId="{8295917F-24F4-429B-988C-E86A6A05EE82}" srcOrd="0" destOrd="0" presId="urn:microsoft.com/office/officeart/2005/8/layout/radial1"/>
    <dgm:cxn modelId="{F3B79B12-066E-4E66-BA40-4171B427D505}" type="presParOf" srcId="{D4E6A68C-BB84-4102-ADF5-FA2F2C06C124}" destId="{08161516-2242-4992-B52A-B21D696406DB}" srcOrd="1" destOrd="0" presId="urn:microsoft.com/office/officeart/2005/8/layout/radial1"/>
    <dgm:cxn modelId="{800576E5-2E83-4246-BC03-FFED2DF92FA2}" type="presParOf" srcId="{08161516-2242-4992-B52A-B21D696406DB}" destId="{A4727BCC-F525-4B7C-99A8-10BFB484DD26}" srcOrd="0" destOrd="0" presId="urn:microsoft.com/office/officeart/2005/8/layout/radial1"/>
    <dgm:cxn modelId="{095B10DC-B235-4970-8043-F7A399B6A8C8}" type="presParOf" srcId="{D4E6A68C-BB84-4102-ADF5-FA2F2C06C124}" destId="{05251BE5-F28C-4B16-99D8-E99134BAAA20}" srcOrd="2" destOrd="0" presId="urn:microsoft.com/office/officeart/2005/8/layout/radial1"/>
    <dgm:cxn modelId="{52188342-BA2A-4C22-BE17-75F0E37FFFA7}" type="presParOf" srcId="{D4E6A68C-BB84-4102-ADF5-FA2F2C06C124}" destId="{F17F666F-8581-4384-A52D-1D8BDDE615C7}" srcOrd="3" destOrd="0" presId="urn:microsoft.com/office/officeart/2005/8/layout/radial1"/>
    <dgm:cxn modelId="{7FC6D832-22A9-4B0B-A740-F6DE384ED2F0}" type="presParOf" srcId="{F17F666F-8581-4384-A52D-1D8BDDE615C7}" destId="{9ACDEC26-EB26-4CE3-8051-5DED28F1E94F}" srcOrd="0" destOrd="0" presId="urn:microsoft.com/office/officeart/2005/8/layout/radial1"/>
    <dgm:cxn modelId="{97440AFD-494B-48B3-A906-22EDC73E571B}" type="presParOf" srcId="{D4E6A68C-BB84-4102-ADF5-FA2F2C06C124}" destId="{BF1F21EF-C5E5-47F7-A0F5-47F6DD1047E3}" srcOrd="4" destOrd="0" presId="urn:microsoft.com/office/officeart/2005/8/layout/radial1"/>
    <dgm:cxn modelId="{C3284F83-47ED-4ECA-A036-7D83D5ACE5D6}" type="presParOf" srcId="{D4E6A68C-BB84-4102-ADF5-FA2F2C06C124}" destId="{780C0AC6-AD5E-4F63-A72A-C899FAA01DA9}" srcOrd="5" destOrd="0" presId="urn:microsoft.com/office/officeart/2005/8/layout/radial1"/>
    <dgm:cxn modelId="{0077098E-6115-4B62-A730-CD6DF65C78AA}" type="presParOf" srcId="{780C0AC6-AD5E-4F63-A72A-C899FAA01DA9}" destId="{1BFE410C-C218-43C6-8719-974C1A553C1A}" srcOrd="0" destOrd="0" presId="urn:microsoft.com/office/officeart/2005/8/layout/radial1"/>
    <dgm:cxn modelId="{38311E24-A58F-4FE1-B0D5-BFC3D93A3CF8}" type="presParOf" srcId="{D4E6A68C-BB84-4102-ADF5-FA2F2C06C124}" destId="{710D5667-09F9-4DD8-B9F4-90DE87BA9014}" srcOrd="6" destOrd="0" presId="urn:microsoft.com/office/officeart/2005/8/layout/radial1"/>
    <dgm:cxn modelId="{2E9135DB-93FD-46FB-A7BB-E50C1CB54789}" type="presParOf" srcId="{D4E6A68C-BB84-4102-ADF5-FA2F2C06C124}" destId="{98516484-884F-4526-B5F9-C571C0251D08}" srcOrd="7" destOrd="0" presId="urn:microsoft.com/office/officeart/2005/8/layout/radial1"/>
    <dgm:cxn modelId="{9034AC27-AEEA-4D88-8AEC-193657E0DB0D}" type="presParOf" srcId="{98516484-884F-4526-B5F9-C571C0251D08}" destId="{6BD565D8-5AAE-496F-856C-A50E77A3B620}" srcOrd="0" destOrd="0" presId="urn:microsoft.com/office/officeart/2005/8/layout/radial1"/>
    <dgm:cxn modelId="{3ACA8B8E-5484-4A10-9BB6-ACD139044A92}" type="presParOf" srcId="{D4E6A68C-BB84-4102-ADF5-FA2F2C06C124}" destId="{9BBDC903-93C3-439B-B5B4-309AE03026EB}" srcOrd="8" destOrd="0" presId="urn:microsoft.com/office/officeart/2005/8/layout/radial1"/>
    <dgm:cxn modelId="{87F9BD83-DFC1-4770-ADF3-77EFF58F0CF2}" type="presParOf" srcId="{D4E6A68C-BB84-4102-ADF5-FA2F2C06C124}" destId="{8979CE56-7989-4FC1-A13B-009EEB4791B8}" srcOrd="9" destOrd="0" presId="urn:microsoft.com/office/officeart/2005/8/layout/radial1"/>
    <dgm:cxn modelId="{2A175851-DF7E-4FDE-988E-C6719E56CDF5}" type="presParOf" srcId="{8979CE56-7989-4FC1-A13B-009EEB4791B8}" destId="{482E94FB-DA67-46F7-967E-DF80C9C8430A}" srcOrd="0" destOrd="0" presId="urn:microsoft.com/office/officeart/2005/8/layout/radial1"/>
    <dgm:cxn modelId="{5A430D94-CB7D-461A-A003-E1DFA4ED9ED9}" type="presParOf" srcId="{D4E6A68C-BB84-4102-ADF5-FA2F2C06C124}" destId="{7F789210-EF7C-448C-AC8B-50EAFBFBB775}" srcOrd="10" destOrd="0" presId="urn:microsoft.com/office/officeart/2005/8/layout/radial1"/>
    <dgm:cxn modelId="{1BC37A41-E9A1-489D-996E-215FAE32C436}" type="presParOf" srcId="{D4E6A68C-BB84-4102-ADF5-FA2F2C06C124}" destId="{16434FAB-9ED7-44E6-B02E-93C85788D9B7}" srcOrd="11" destOrd="0" presId="urn:microsoft.com/office/officeart/2005/8/layout/radial1"/>
    <dgm:cxn modelId="{D0AF3A2D-3899-47C6-8970-B341E442E2F1}" type="presParOf" srcId="{16434FAB-9ED7-44E6-B02E-93C85788D9B7}" destId="{B76244CE-0DF6-4B10-B576-345DC0AD4CBE}" srcOrd="0" destOrd="0" presId="urn:microsoft.com/office/officeart/2005/8/layout/radial1"/>
    <dgm:cxn modelId="{7BED4CD4-F372-446A-B982-2A79E106CE28}" type="presParOf" srcId="{D4E6A68C-BB84-4102-ADF5-FA2F2C06C124}" destId="{6549A2EB-30FC-4000-B28D-D6D0DD6BFC4F}" srcOrd="12" destOrd="0" presId="urn:microsoft.com/office/officeart/2005/8/layout/radial1"/>
    <dgm:cxn modelId="{890C0D12-A764-460B-BCCF-7854CD89F545}" type="presParOf" srcId="{D4E6A68C-BB84-4102-ADF5-FA2F2C06C124}" destId="{7316D5C2-1C26-4072-A661-4F305262FEB1}" srcOrd="13" destOrd="0" presId="urn:microsoft.com/office/officeart/2005/8/layout/radial1"/>
    <dgm:cxn modelId="{FA4F4CE4-C8AB-45D2-89E3-9FA907491564}" type="presParOf" srcId="{7316D5C2-1C26-4072-A661-4F305262FEB1}" destId="{9FE136B5-30D3-4C21-9E4D-3DD39A9D58EC}" srcOrd="0" destOrd="0" presId="urn:microsoft.com/office/officeart/2005/8/layout/radial1"/>
    <dgm:cxn modelId="{5ED08A87-EC46-4E2B-B6C8-9AE9F39A98E9}" type="presParOf" srcId="{D4E6A68C-BB84-4102-ADF5-FA2F2C06C124}" destId="{4CE96662-26CF-4395-B659-6F32166EE5EB}" srcOrd="14" destOrd="0" presId="urn:microsoft.com/office/officeart/2005/8/layout/radial1"/>
    <dgm:cxn modelId="{8AA32EE2-51AD-4645-9A95-13125AA96A26}" type="presParOf" srcId="{D4E6A68C-BB84-4102-ADF5-FA2F2C06C124}" destId="{611FFAD4-B644-44F3-A2E3-8928B71D4A09}" srcOrd="15" destOrd="0" presId="urn:microsoft.com/office/officeart/2005/8/layout/radial1"/>
    <dgm:cxn modelId="{DE69F493-F808-4A4E-8D63-7614CAC1AE48}" type="presParOf" srcId="{611FFAD4-B644-44F3-A2E3-8928B71D4A09}" destId="{EB040536-53BD-412E-9683-6B0F20EA271B}" srcOrd="0" destOrd="0" presId="urn:microsoft.com/office/officeart/2005/8/layout/radial1"/>
    <dgm:cxn modelId="{0666745F-5494-4F4C-AF35-81CBED23CC19}" type="presParOf" srcId="{D4E6A68C-BB84-4102-ADF5-FA2F2C06C124}" destId="{E54617AE-9FEE-4C10-98D8-122B31AF4F00}" srcOrd="16" destOrd="0" presId="urn:microsoft.com/office/officeart/2005/8/layout/radial1"/>
    <dgm:cxn modelId="{3F8B1381-320B-459D-9566-B67629BC6841}" type="presParOf" srcId="{D4E6A68C-BB84-4102-ADF5-FA2F2C06C124}" destId="{A8487B96-BB7E-46E7-8579-4E81751EE483}" srcOrd="17" destOrd="0" presId="urn:microsoft.com/office/officeart/2005/8/layout/radial1"/>
    <dgm:cxn modelId="{7AB658DE-C2F4-4D58-93A4-BCA5844B7EC2}" type="presParOf" srcId="{A8487B96-BB7E-46E7-8579-4E81751EE483}" destId="{64122FDE-5015-412F-861B-8EBD75E4C889}" srcOrd="0" destOrd="0" presId="urn:microsoft.com/office/officeart/2005/8/layout/radial1"/>
    <dgm:cxn modelId="{37933824-FBDC-459B-A00A-B32730AA7AAA}" type="presParOf" srcId="{D4E6A68C-BB84-4102-ADF5-FA2F2C06C124}" destId="{1557DB27-D983-47B3-9CB9-F6DC6FD46451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95917F-24F4-429B-988C-E86A6A05EE82}">
      <dsp:nvSpPr>
        <dsp:cNvPr id="0" name=""/>
        <dsp:cNvSpPr/>
      </dsp:nvSpPr>
      <dsp:spPr>
        <a:xfrm>
          <a:off x="3632596" y="1836090"/>
          <a:ext cx="964406" cy="964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8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МБОУ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8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Кишкинская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8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СОШ</a:t>
          </a:r>
        </a:p>
      </dsp:txBody>
      <dsp:txXfrm>
        <a:off x="3773830" y="1977324"/>
        <a:ext cx="681938" cy="681938"/>
      </dsp:txXfrm>
    </dsp:sp>
    <dsp:sp modelId="{08161516-2242-4992-B52A-B21D696406DB}">
      <dsp:nvSpPr>
        <dsp:cNvPr id="0" name=""/>
        <dsp:cNvSpPr/>
      </dsp:nvSpPr>
      <dsp:spPr>
        <a:xfrm rot="16200000">
          <a:off x="3679830" y="1390573"/>
          <a:ext cx="869939" cy="21093"/>
        </a:xfrm>
        <a:custGeom>
          <a:avLst/>
          <a:gdLst/>
          <a:ahLst/>
          <a:cxnLst/>
          <a:rect l="0" t="0" r="0" b="0"/>
          <a:pathLst>
            <a:path>
              <a:moveTo>
                <a:pt x="0" y="10546"/>
              </a:moveTo>
              <a:lnTo>
                <a:pt x="869939" y="105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093051" y="1379371"/>
        <a:ext cx="43496" cy="43496"/>
      </dsp:txXfrm>
    </dsp:sp>
    <dsp:sp modelId="{05251BE5-F28C-4B16-99D8-E99134BAAA20}">
      <dsp:nvSpPr>
        <dsp:cNvPr id="0" name=""/>
        <dsp:cNvSpPr/>
      </dsp:nvSpPr>
      <dsp:spPr>
        <a:xfrm>
          <a:off x="3632596" y="1744"/>
          <a:ext cx="964406" cy="964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СДК 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библиотека</a:t>
          </a:r>
        </a:p>
      </dsp:txBody>
      <dsp:txXfrm>
        <a:off x="3773830" y="142978"/>
        <a:ext cx="681938" cy="681938"/>
      </dsp:txXfrm>
    </dsp:sp>
    <dsp:sp modelId="{F17F666F-8581-4384-A52D-1D8BDDE615C7}">
      <dsp:nvSpPr>
        <dsp:cNvPr id="0" name=""/>
        <dsp:cNvSpPr/>
      </dsp:nvSpPr>
      <dsp:spPr>
        <a:xfrm rot="18600000">
          <a:off x="4269377" y="1605151"/>
          <a:ext cx="869939" cy="21093"/>
        </a:xfrm>
        <a:custGeom>
          <a:avLst/>
          <a:gdLst/>
          <a:ahLst/>
          <a:cxnLst/>
          <a:rect l="0" t="0" r="0" b="0"/>
          <a:pathLst>
            <a:path>
              <a:moveTo>
                <a:pt x="0" y="10546"/>
              </a:moveTo>
              <a:lnTo>
                <a:pt x="869939" y="105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682598" y="1593949"/>
        <a:ext cx="43496" cy="43496"/>
      </dsp:txXfrm>
    </dsp:sp>
    <dsp:sp modelId="{BF1F21EF-C5E5-47F7-A0F5-47F6DD1047E3}">
      <dsp:nvSpPr>
        <dsp:cNvPr id="0" name=""/>
        <dsp:cNvSpPr/>
      </dsp:nvSpPr>
      <dsp:spPr>
        <a:xfrm>
          <a:off x="4811691" y="430899"/>
          <a:ext cx="964406" cy="964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МБОУ ДОД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ЦРТДиЮ</a:t>
          </a:r>
        </a:p>
      </dsp:txBody>
      <dsp:txXfrm>
        <a:off x="4952925" y="572133"/>
        <a:ext cx="681938" cy="681938"/>
      </dsp:txXfrm>
    </dsp:sp>
    <dsp:sp modelId="{780C0AC6-AD5E-4F63-A72A-C899FAA01DA9}">
      <dsp:nvSpPr>
        <dsp:cNvPr id="0" name=""/>
        <dsp:cNvSpPr/>
      </dsp:nvSpPr>
      <dsp:spPr>
        <a:xfrm rot="21000000">
          <a:off x="4583069" y="2148481"/>
          <a:ext cx="869939" cy="21093"/>
        </a:xfrm>
        <a:custGeom>
          <a:avLst/>
          <a:gdLst/>
          <a:ahLst/>
          <a:cxnLst/>
          <a:rect l="0" t="0" r="0" b="0"/>
          <a:pathLst>
            <a:path>
              <a:moveTo>
                <a:pt x="0" y="10546"/>
              </a:moveTo>
              <a:lnTo>
                <a:pt x="869939" y="105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96290" y="2137279"/>
        <a:ext cx="43496" cy="43496"/>
      </dsp:txXfrm>
    </dsp:sp>
    <dsp:sp modelId="{710D5667-09F9-4DD8-B9F4-90DE87BA9014}">
      <dsp:nvSpPr>
        <dsp:cNvPr id="0" name=""/>
        <dsp:cNvSpPr/>
      </dsp:nvSpPr>
      <dsp:spPr>
        <a:xfrm>
          <a:off x="5439075" y="1517559"/>
          <a:ext cx="964406" cy="964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ОУ района</a:t>
          </a:r>
        </a:p>
      </dsp:txBody>
      <dsp:txXfrm>
        <a:off x="5580309" y="1658793"/>
        <a:ext cx="681938" cy="681938"/>
      </dsp:txXfrm>
    </dsp:sp>
    <dsp:sp modelId="{98516484-884F-4526-B5F9-C571C0251D08}">
      <dsp:nvSpPr>
        <dsp:cNvPr id="0" name=""/>
        <dsp:cNvSpPr/>
      </dsp:nvSpPr>
      <dsp:spPr>
        <a:xfrm rot="1800000">
          <a:off x="4474125" y="2766332"/>
          <a:ext cx="869939" cy="21093"/>
        </a:xfrm>
        <a:custGeom>
          <a:avLst/>
          <a:gdLst/>
          <a:ahLst/>
          <a:cxnLst/>
          <a:rect l="0" t="0" r="0" b="0"/>
          <a:pathLst>
            <a:path>
              <a:moveTo>
                <a:pt x="0" y="10546"/>
              </a:moveTo>
              <a:lnTo>
                <a:pt x="869939" y="105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887346" y="2755131"/>
        <a:ext cx="43496" cy="43496"/>
      </dsp:txXfrm>
    </dsp:sp>
    <dsp:sp modelId="{9BBDC903-93C3-439B-B5B4-309AE03026EB}">
      <dsp:nvSpPr>
        <dsp:cNvPr id="0" name=""/>
        <dsp:cNvSpPr/>
      </dsp:nvSpPr>
      <dsp:spPr>
        <a:xfrm>
          <a:off x="5221187" y="2753263"/>
          <a:ext cx="964406" cy="964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ОВД</a:t>
          </a:r>
        </a:p>
      </dsp:txBody>
      <dsp:txXfrm>
        <a:off x="5362421" y="2894497"/>
        <a:ext cx="681938" cy="681938"/>
      </dsp:txXfrm>
    </dsp:sp>
    <dsp:sp modelId="{8979CE56-7989-4FC1-A13B-009EEB4791B8}">
      <dsp:nvSpPr>
        <dsp:cNvPr id="0" name=""/>
        <dsp:cNvSpPr/>
      </dsp:nvSpPr>
      <dsp:spPr>
        <a:xfrm rot="4200000">
          <a:off x="3993521" y="3169607"/>
          <a:ext cx="869939" cy="21093"/>
        </a:xfrm>
        <a:custGeom>
          <a:avLst/>
          <a:gdLst/>
          <a:ahLst/>
          <a:cxnLst/>
          <a:rect l="0" t="0" r="0" b="0"/>
          <a:pathLst>
            <a:path>
              <a:moveTo>
                <a:pt x="0" y="10546"/>
              </a:moveTo>
              <a:lnTo>
                <a:pt x="869939" y="105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06743" y="3158405"/>
        <a:ext cx="43496" cy="43496"/>
      </dsp:txXfrm>
    </dsp:sp>
    <dsp:sp modelId="{7F789210-EF7C-448C-AC8B-50EAFBFBB775}">
      <dsp:nvSpPr>
        <dsp:cNvPr id="0" name=""/>
        <dsp:cNvSpPr/>
      </dsp:nvSpPr>
      <dsp:spPr>
        <a:xfrm>
          <a:off x="4259980" y="3559811"/>
          <a:ext cx="964406" cy="964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Благотвори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тельный фонд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ЛУКОЙЛ</a:t>
          </a:r>
        </a:p>
      </dsp:txBody>
      <dsp:txXfrm>
        <a:off x="4401214" y="3701045"/>
        <a:ext cx="681938" cy="681938"/>
      </dsp:txXfrm>
    </dsp:sp>
    <dsp:sp modelId="{16434FAB-9ED7-44E6-B02E-93C85788D9B7}">
      <dsp:nvSpPr>
        <dsp:cNvPr id="0" name=""/>
        <dsp:cNvSpPr/>
      </dsp:nvSpPr>
      <dsp:spPr>
        <a:xfrm rot="6600000">
          <a:off x="3366138" y="3169607"/>
          <a:ext cx="869939" cy="21093"/>
        </a:xfrm>
        <a:custGeom>
          <a:avLst/>
          <a:gdLst/>
          <a:ahLst/>
          <a:cxnLst/>
          <a:rect l="0" t="0" r="0" b="0"/>
          <a:pathLst>
            <a:path>
              <a:moveTo>
                <a:pt x="0" y="10546"/>
              </a:moveTo>
              <a:lnTo>
                <a:pt x="869939" y="105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779359" y="3158405"/>
        <a:ext cx="43496" cy="43496"/>
      </dsp:txXfrm>
    </dsp:sp>
    <dsp:sp modelId="{6549A2EB-30FC-4000-B28D-D6D0DD6BFC4F}">
      <dsp:nvSpPr>
        <dsp:cNvPr id="0" name=""/>
        <dsp:cNvSpPr/>
      </dsp:nvSpPr>
      <dsp:spPr>
        <a:xfrm>
          <a:off x="3005213" y="3559811"/>
          <a:ext cx="964406" cy="964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ФАП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ЦРБ</a:t>
          </a:r>
        </a:p>
      </dsp:txBody>
      <dsp:txXfrm>
        <a:off x="3146447" y="3701045"/>
        <a:ext cx="681938" cy="681938"/>
      </dsp:txXfrm>
    </dsp:sp>
    <dsp:sp modelId="{7316D5C2-1C26-4072-A661-4F305262FEB1}">
      <dsp:nvSpPr>
        <dsp:cNvPr id="0" name=""/>
        <dsp:cNvSpPr/>
      </dsp:nvSpPr>
      <dsp:spPr>
        <a:xfrm rot="9000000">
          <a:off x="2885535" y="2766332"/>
          <a:ext cx="869939" cy="21093"/>
        </a:xfrm>
        <a:custGeom>
          <a:avLst/>
          <a:gdLst/>
          <a:ahLst/>
          <a:cxnLst/>
          <a:rect l="0" t="0" r="0" b="0"/>
          <a:pathLst>
            <a:path>
              <a:moveTo>
                <a:pt x="0" y="10546"/>
              </a:moveTo>
              <a:lnTo>
                <a:pt x="869939" y="105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298756" y="2755131"/>
        <a:ext cx="43496" cy="43496"/>
      </dsp:txXfrm>
    </dsp:sp>
    <dsp:sp modelId="{4CE96662-26CF-4395-B659-6F32166EE5EB}">
      <dsp:nvSpPr>
        <dsp:cNvPr id="0" name=""/>
        <dsp:cNvSpPr/>
      </dsp:nvSpPr>
      <dsp:spPr>
        <a:xfrm>
          <a:off x="2044006" y="2753263"/>
          <a:ext cx="964406" cy="964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Большему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рашкинская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Троицкая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церковь</a:t>
          </a:r>
        </a:p>
      </dsp:txBody>
      <dsp:txXfrm>
        <a:off x="2185240" y="2894497"/>
        <a:ext cx="681938" cy="681938"/>
      </dsp:txXfrm>
    </dsp:sp>
    <dsp:sp modelId="{611FFAD4-B644-44F3-A2E3-8928B71D4A09}">
      <dsp:nvSpPr>
        <dsp:cNvPr id="0" name=""/>
        <dsp:cNvSpPr/>
      </dsp:nvSpPr>
      <dsp:spPr>
        <a:xfrm rot="11400000">
          <a:off x="2776591" y="2148481"/>
          <a:ext cx="869939" cy="21093"/>
        </a:xfrm>
        <a:custGeom>
          <a:avLst/>
          <a:gdLst/>
          <a:ahLst/>
          <a:cxnLst/>
          <a:rect l="0" t="0" r="0" b="0"/>
          <a:pathLst>
            <a:path>
              <a:moveTo>
                <a:pt x="0" y="10546"/>
              </a:moveTo>
              <a:lnTo>
                <a:pt x="869939" y="105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189812" y="2137279"/>
        <a:ext cx="43496" cy="43496"/>
      </dsp:txXfrm>
    </dsp:sp>
    <dsp:sp modelId="{E54617AE-9FEE-4C10-98D8-122B31AF4F00}">
      <dsp:nvSpPr>
        <dsp:cNvPr id="0" name=""/>
        <dsp:cNvSpPr/>
      </dsp:nvSpPr>
      <dsp:spPr>
        <a:xfrm>
          <a:off x="1826118" y="1517559"/>
          <a:ext cx="964406" cy="964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Центр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занятости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населения</a:t>
          </a:r>
        </a:p>
      </dsp:txBody>
      <dsp:txXfrm>
        <a:off x="1967352" y="1658793"/>
        <a:ext cx="681938" cy="681938"/>
      </dsp:txXfrm>
    </dsp:sp>
    <dsp:sp modelId="{A8487B96-BB7E-46E7-8579-4E81751EE483}">
      <dsp:nvSpPr>
        <dsp:cNvPr id="0" name=""/>
        <dsp:cNvSpPr/>
      </dsp:nvSpPr>
      <dsp:spPr>
        <a:xfrm rot="13800000">
          <a:off x="3090282" y="1605151"/>
          <a:ext cx="869939" cy="21093"/>
        </a:xfrm>
        <a:custGeom>
          <a:avLst/>
          <a:gdLst/>
          <a:ahLst/>
          <a:cxnLst/>
          <a:rect l="0" t="0" r="0" b="0"/>
          <a:pathLst>
            <a:path>
              <a:moveTo>
                <a:pt x="0" y="10546"/>
              </a:moveTo>
              <a:lnTo>
                <a:pt x="869939" y="105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503504" y="1593949"/>
        <a:ext cx="43496" cy="43496"/>
      </dsp:txXfrm>
    </dsp:sp>
    <dsp:sp modelId="{1557DB27-D983-47B3-9CB9-F6DC6FD46451}">
      <dsp:nvSpPr>
        <dsp:cNvPr id="0" name=""/>
        <dsp:cNvSpPr/>
      </dsp:nvSpPr>
      <dsp:spPr>
        <a:xfrm>
          <a:off x="2453502" y="430899"/>
          <a:ext cx="964406" cy="964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УОА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ИДК</a:t>
          </a:r>
        </a:p>
      </dsp:txBody>
      <dsp:txXfrm>
        <a:off x="2594736" y="572133"/>
        <a:ext cx="681938" cy="681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B40C122-6DAA-432F-9306-44987AF1346E}" type="datetimeFigureOut">
              <a:rPr lang="ru-RU"/>
              <a:pPr>
                <a:defRPr/>
              </a:pPr>
              <a:t>05.02.2018</a:t>
            </a:fld>
            <a:endParaRPr lang="ru-RU"/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EFEB17D-B0A4-4FA5-B9B3-BF34C86338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D2105-10D1-4FED-9E93-8E661315ED00}" type="datetimeFigureOut">
              <a:rPr lang="ru-RU"/>
              <a:pPr>
                <a:defRPr/>
              </a:pPr>
              <a:t>05.02.2018</a:t>
            </a:fld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A0049-2FCB-4E1E-A974-60FE91E73D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0FF73-266A-4B67-A03D-3757028C75B7}" type="datetimeFigureOut">
              <a:rPr lang="ru-RU"/>
              <a:pPr>
                <a:defRPr/>
              </a:pPr>
              <a:t>05.02.2018</a:t>
            </a:fld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AA5A3-725C-4B19-BCCF-2C846FAE7B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6238"/>
            <a:ext cx="8229600" cy="45259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1295400" y="6400800"/>
            <a:ext cx="4211638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1"/>
          </p:nvPr>
        </p:nvSpPr>
        <p:spPr>
          <a:xfrm>
            <a:off x="5562600" y="6400800"/>
            <a:ext cx="3001963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72B34-5518-4E68-8280-5E3C165480DC}" type="datetimeFigureOut">
              <a:rPr lang="ru-RU"/>
              <a:pPr>
                <a:defRPr/>
              </a:pPr>
              <a:t>05.02.2018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39175" y="6515100"/>
            <a:ext cx="463550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FB57-95BD-4688-AF5E-E9E1A1B47D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773A770-04A4-4E78-A4B6-9FFF5D249220}" type="datetimeFigureOut">
              <a:rPr lang="ru-RU"/>
              <a:pPr>
                <a:defRPr/>
              </a:pPr>
              <a:t>05.02.2018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F179253-D3A9-48C1-82E9-27004A0673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0D7A2F06-747A-4536-B788-2A1C756EBCD4}" type="datetimeFigureOut">
              <a:rPr lang="ru-RU"/>
              <a:pPr>
                <a:defRPr/>
              </a:pPr>
              <a:t>05.02.2018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123B6F8-CD72-4360-AD04-C011C94BC5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9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0342FAE-75E8-4E3B-A114-D935485ED3EF}" type="datetimeFigureOut">
              <a:rPr lang="ru-RU"/>
              <a:pPr>
                <a:defRPr/>
              </a:pPr>
              <a:t>05.02.2018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2F37C73-AD1F-4D5B-97A2-42440444BD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9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Прямоугольник 10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2D0C07-7D01-4967-94FA-64CA4412963E}" type="datetimeFigureOut">
              <a:rPr lang="ru-RU"/>
              <a:pPr>
                <a:defRPr/>
              </a:pPr>
              <a:t>05.02.2018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639C14-F8F0-4AA0-B272-6516E0D5C7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6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6A667DC-DE5B-4AA1-80EF-D8BCCC78EE70}" type="datetimeFigureOut">
              <a:rPr lang="ru-RU"/>
              <a:pPr>
                <a:defRPr/>
              </a:pPr>
              <a:t>05.02.2018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A6E60F8-F343-441F-8001-5EBB0E86D6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B3009-E47F-4E91-A7A1-B411F2C17707}" type="datetimeFigureOut">
              <a:rPr lang="ru-RU"/>
              <a:pPr>
                <a:defRPr/>
              </a:pPr>
              <a:t>05.02.2018</a:t>
            </a:fld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8BF3C-E8AE-475A-A061-4B7AF7FA67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888BB3C-EDF0-40A0-AB8B-D759148BF773}" type="datetimeFigureOut">
              <a:rPr lang="ru-RU"/>
              <a:pPr>
                <a:defRPr/>
              </a:pPr>
              <a:t>05.02.2018</a:t>
            </a:fld>
            <a:endParaRPr lang="ru-RU"/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BEE5C901-C3A3-4D38-B270-E0FB648857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646F024C-CB8D-4DFE-B8A8-1DDC9E556C83}" type="datetimeFigureOut">
              <a:rPr lang="ru-RU"/>
              <a:pPr>
                <a:defRPr/>
              </a:pPr>
              <a:t>05.02.2018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4202221D-3977-4245-A86D-60E1209E4D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 smtClean="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A9A23117-946B-4072-B192-7FE868998D4D}" type="datetimeFigureOut">
              <a:rPr lang="ru-RU"/>
              <a:pPr>
                <a:defRPr/>
              </a:pPr>
              <a:t>05.02.2018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 smtClean="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20BF3B7-462E-43E1-B400-9C9C2FE954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88" r:id="rId7"/>
    <p:sldLayoutId id="2147483896" r:id="rId8"/>
    <p:sldLayoutId id="2147483897" r:id="rId9"/>
    <p:sldLayoutId id="2147483887" r:id="rId10"/>
    <p:sldLayoutId id="2147483886" r:id="rId11"/>
    <p:sldLayoutId id="2147483889" r:id="rId12"/>
  </p:sldLayoutIdLst>
  <p:transition/>
  <p:timing>
    <p:tnLst>
      <p:par>
        <p:cTn id="1" dur="indefinite" restart="never" nodeType="tmRoot"/>
      </p:par>
    </p:tnLst>
  </p:timing>
  <p:txStyles>
    <p:titleStyle>
      <a:lvl1pPr marL="53975" indent="-53975" algn="r" rtl="0" fontAlgn="base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Trebuchet MS" pitchFamily="34" charset="0"/>
        </a:defRPr>
      </a:lvl2pPr>
      <a:lvl3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Trebuchet MS" pitchFamily="34" charset="0"/>
        </a:defRPr>
      </a:lvl3pPr>
      <a:lvl4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Trebuchet MS" pitchFamily="34" charset="0"/>
        </a:defRPr>
      </a:lvl4pPr>
      <a:lvl5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Trebuchet MS" pitchFamily="34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Trebuchet MS" pitchFamily="34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Trebuchet MS" pitchFamily="34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Trebuchet MS" pitchFamily="34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Trebuchet MS" pitchFamily="34" charset="0"/>
        </a:defRPr>
      </a:lvl9pPr>
      <a:extLst/>
    </p:titleStyle>
    <p:bodyStyle>
      <a:lvl1pPr marL="292100" indent="-292100" algn="l" rtl="0" fontAlgn="base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fontAlgn="base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/>
          </p:cNvSpPr>
          <p:nvPr>
            <p:ph type="title"/>
          </p:nvPr>
        </p:nvSpPr>
        <p:spPr>
          <a:xfrm>
            <a:off x="690563" y="264648"/>
            <a:ext cx="8229600" cy="1143000"/>
          </a:xfrm>
        </p:spPr>
        <p:txBody>
          <a:bodyPr/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ru-RU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МБОУ Кишкинская сош</a:t>
            </a:r>
          </a:p>
        </p:txBody>
      </p:sp>
      <p:sp>
        <p:nvSpPr>
          <p:cNvPr id="13314" name="Rectangle 3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4324350"/>
          </a:xfrm>
        </p:spPr>
        <p:txBody>
          <a:bodyPr/>
          <a:lstStyle/>
          <a:p>
            <a:pPr>
              <a:buFont typeface="Georgia" pitchFamily="18" charset="0"/>
              <a:buNone/>
            </a:pPr>
            <a:r>
              <a:rPr lang="ru-RU" i="1" smtClean="0">
                <a:solidFill>
                  <a:schemeClr val="tx2"/>
                </a:solidFill>
              </a:rPr>
              <a:t>Организация профилактической работы по предупреждению наркомании среди обучающихся школы</a:t>
            </a:r>
            <a:r>
              <a:rPr lang="ru-RU" i="1" smtClean="0">
                <a:solidFill>
                  <a:schemeClr val="accent1"/>
                </a:solidFill>
              </a:rPr>
              <a:t> </a:t>
            </a:r>
          </a:p>
          <a:p>
            <a:pPr algn="ctr">
              <a:buFont typeface="Georgia" pitchFamily="18" charset="0"/>
              <a:buNone/>
            </a:pPr>
            <a:r>
              <a:rPr lang="ru-RU" sz="2400" i="1" smtClean="0"/>
              <a:t>                                                        </a:t>
            </a:r>
            <a:r>
              <a:rPr lang="ru-RU" sz="2000" i="1" smtClean="0"/>
              <a:t>Заместитель директора по ВР</a:t>
            </a:r>
          </a:p>
          <a:p>
            <a:pPr algn="ctr">
              <a:buFont typeface="Georgia" pitchFamily="18" charset="0"/>
              <a:buNone/>
            </a:pPr>
            <a:r>
              <a:rPr lang="ru-RU" sz="2000" i="1" smtClean="0"/>
              <a:t>                                                                   Гусева В.А.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213100"/>
            <a:ext cx="4202113" cy="32845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-1325563" y="282111"/>
            <a:ext cx="8229601" cy="1143000"/>
          </a:xfrm>
        </p:spPr>
        <p:txBody>
          <a:bodyPr>
            <a:normAutofit fontScale="90000"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ru-RU" sz="360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Мониторинг профессионального определения выпускников </a:t>
            </a:r>
          </a:p>
        </p:txBody>
      </p:sp>
      <p:sp>
        <p:nvSpPr>
          <p:cNvPr id="20482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3" name="Picture 4" descr="SAM_04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1700808"/>
            <a:ext cx="6121400" cy="4592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>
          <a:xfrm>
            <a:off x="450850" y="264648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ru-RU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Родительский всеобуч </a:t>
            </a:r>
          </a:p>
        </p:txBody>
      </p:sp>
      <p:sp>
        <p:nvSpPr>
          <p:cNvPr id="21506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Georgia" pitchFamily="18" charset="0"/>
              <a:buNone/>
            </a:pPr>
            <a:r>
              <a:rPr lang="ru-RU" sz="2400" smtClean="0">
                <a:latin typeface="Arial" charset="0"/>
              </a:rPr>
              <a:t>Выступление фельдшера             </a:t>
            </a:r>
            <a:r>
              <a:rPr lang="ru-RU" sz="1800" smtClean="0">
                <a:latin typeface="Arial" charset="0"/>
              </a:rPr>
              <a:t>Консультация психолога</a:t>
            </a:r>
          </a:p>
        </p:txBody>
      </p:sp>
      <p:pic>
        <p:nvPicPr>
          <p:cNvPr id="21507" name="Picture 4" descr="PA1806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924175"/>
            <a:ext cx="4535488" cy="340042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1508" name="Picture 5" descr="PA2005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2924175"/>
            <a:ext cx="4276725" cy="3208338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895350" y="415461"/>
            <a:ext cx="8229600" cy="1143000"/>
          </a:xfrm>
        </p:spPr>
        <p:txBody>
          <a:bodyPr/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ru-RU" sz="3200" smtClean="0">
                <a:solidFill>
                  <a:srgbClr val="8C0C18"/>
                </a:solidFill>
              </a:rPr>
              <a:t>Организация работы оздоровительного лагеря</a:t>
            </a:r>
            <a:r>
              <a:rPr lang="ru-RU" sz="3600" smtClean="0">
                <a:solidFill>
                  <a:srgbClr val="8C0C18"/>
                </a:solidFill>
              </a:rPr>
              <a:t> в </a:t>
            </a:r>
            <a:r>
              <a:rPr lang="ru-RU" sz="3200" smtClean="0">
                <a:solidFill>
                  <a:srgbClr val="8C0C18"/>
                </a:solidFill>
              </a:rPr>
              <a:t>каникулярный период</a:t>
            </a:r>
          </a:p>
        </p:txBody>
      </p:sp>
      <p:pic>
        <p:nvPicPr>
          <p:cNvPr id="22530" name="Picture 4" descr="P705051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528" y="1772816"/>
            <a:ext cx="4740275" cy="3554412"/>
          </a:xfrm>
          <a:noFill/>
          <a:ln>
            <a:solidFill>
              <a:schemeClr val="tx1"/>
            </a:solidFill>
          </a:ln>
        </p:spPr>
      </p:pic>
      <p:pic>
        <p:nvPicPr>
          <p:cNvPr id="22532" name="Picture 4" descr="P71205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5976" y="3140968"/>
            <a:ext cx="4402137" cy="3305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ru-RU" sz="360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Сотрудничество с Центром занятости  населения </a:t>
            </a:r>
          </a:p>
        </p:txBody>
      </p:sp>
      <p:sp>
        <p:nvSpPr>
          <p:cNvPr id="23554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5" name="Picture 4" descr="P7020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1916113"/>
            <a:ext cx="5456237" cy="4092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ru-RU" smtClean="0">
                <a:solidFill>
                  <a:srgbClr val="811721"/>
                </a:solidFill>
              </a:rPr>
              <a:t>Школьные мероприятия</a:t>
            </a:r>
            <a:r>
              <a:rPr lang="ru-RU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</a:t>
            </a:r>
          </a:p>
        </p:txBody>
      </p:sp>
      <p:sp>
        <p:nvSpPr>
          <p:cNvPr id="51203" name="Rectangle 3"/>
          <p:cNvSpPr>
            <a:spLocks noGrp="1"/>
          </p:cNvSpPr>
          <p:nvPr>
            <p:ph idx="4294967295"/>
          </p:nvPr>
        </p:nvSpPr>
        <p:spPr>
          <a:xfrm>
            <a:off x="0" y="1484313"/>
            <a:ext cx="8229600" cy="45259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1204" name="Picture 4" descr="SAM_02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4537075" cy="361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5" name="Picture 5" descr="PA3106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2133600"/>
            <a:ext cx="5826125" cy="436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254000"/>
            <a:ext cx="843528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00066"/>
                </a:solidFill>
                <a:effectLst/>
              </a:rPr>
              <a:t>Призер конкурса </a:t>
            </a:r>
            <a:r>
              <a:rPr lang="ru-RU" sz="3200" dirty="0">
                <a:solidFill>
                  <a:srgbClr val="000066"/>
                </a:solidFill>
                <a:effectLst/>
              </a:rPr>
              <a:t>плакатов </a:t>
            </a:r>
            <a:r>
              <a:rPr lang="ru-RU" sz="3200" dirty="0" smtClean="0">
                <a:solidFill>
                  <a:srgbClr val="000066"/>
                </a:solidFill>
                <a:effectLst/>
              </a:rPr>
              <a:t>«Спасибо </a:t>
            </a:r>
            <a:r>
              <a:rPr lang="ru-RU" sz="3200" dirty="0">
                <a:solidFill>
                  <a:srgbClr val="000066"/>
                </a:solidFill>
                <a:effectLst/>
              </a:rPr>
              <a:t>- нет</a:t>
            </a:r>
            <a:r>
              <a:rPr lang="ru-RU" sz="3200" dirty="0" smtClean="0">
                <a:solidFill>
                  <a:srgbClr val="000066"/>
                </a:solidFill>
                <a:effectLst/>
              </a:rPr>
              <a:t>!»</a:t>
            </a:r>
            <a:r>
              <a:rPr lang="ru-RU" sz="3200" dirty="0">
                <a:solidFill>
                  <a:srgbClr val="000066"/>
                </a:solidFill>
                <a:effectLst/>
              </a:rPr>
              <a:t/>
            </a:r>
            <a:br>
              <a:rPr lang="ru-RU" sz="3200" dirty="0">
                <a:solidFill>
                  <a:srgbClr val="000066"/>
                </a:solidFill>
                <a:effectLst/>
              </a:rPr>
            </a:br>
            <a:r>
              <a:rPr lang="ru-RU" sz="3200" dirty="0" err="1">
                <a:solidFill>
                  <a:srgbClr val="000066"/>
                </a:solidFill>
                <a:effectLst/>
              </a:rPr>
              <a:t>Дойникова</a:t>
            </a:r>
            <a:r>
              <a:rPr lang="ru-RU" sz="3200" dirty="0">
                <a:solidFill>
                  <a:srgbClr val="000066"/>
                </a:solidFill>
                <a:effectLst/>
              </a:rPr>
              <a:t> </a:t>
            </a:r>
            <a:r>
              <a:rPr lang="ru-RU" sz="3200" dirty="0" smtClean="0">
                <a:solidFill>
                  <a:srgbClr val="000066"/>
                </a:solidFill>
                <a:effectLst/>
              </a:rPr>
              <a:t>Ольга</a:t>
            </a:r>
          </a:p>
        </p:txBody>
      </p:sp>
      <p:sp>
        <p:nvSpPr>
          <p:cNvPr id="52227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484313"/>
            <a:ext cx="8229600" cy="4525962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52228" name="Picture 4" descr="зон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946" y="1491456"/>
            <a:ext cx="4793011" cy="45298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2230" name="Picture 6" descr="PA310636"/>
          <p:cNvPicPr>
            <a:picLocks noChangeAspect="1" noChangeArrowheads="1"/>
          </p:cNvPicPr>
          <p:nvPr/>
        </p:nvPicPr>
        <p:blipFill>
          <a:blip r:embed="rId3"/>
          <a:srcRect l="86490" t="26907" b="39209"/>
          <a:stretch>
            <a:fillRect/>
          </a:stretch>
        </p:blipFill>
        <p:spPr bwMode="auto">
          <a:xfrm>
            <a:off x="6084888" y="1773238"/>
            <a:ext cx="2263775" cy="4103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IMG_37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428750"/>
            <a:ext cx="3405188" cy="34544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3075" name="Picture 5" descr="IMG_37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1379538"/>
            <a:ext cx="4319588" cy="3465512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0" y="5084763"/>
            <a:ext cx="4211638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475 км трассы М7</a:t>
            </a:r>
          </a:p>
          <a:p>
            <a:pPr algn="ctr">
              <a:spcBef>
                <a:spcPct val="50000"/>
              </a:spcBef>
            </a:pPr>
            <a:r>
              <a:rPr lang="ru-RU" b="1"/>
              <a:t>(Москва – Казань)</a:t>
            </a:r>
          </a:p>
          <a:p>
            <a:pPr algn="ctr">
              <a:spcBef>
                <a:spcPct val="50000"/>
              </a:spcBef>
            </a:pPr>
            <a:r>
              <a:rPr lang="ru-RU" sz="1600" b="1"/>
              <a:t>Установлен Кишкинской СОШ </a:t>
            </a:r>
          </a:p>
          <a:p>
            <a:pPr algn="ctr">
              <a:spcBef>
                <a:spcPct val="50000"/>
              </a:spcBef>
            </a:pPr>
            <a:r>
              <a:rPr lang="ru-RU" sz="1600" b="1"/>
              <a:t>8 октября 2010 года</a:t>
            </a:r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4356100" y="5013325"/>
            <a:ext cx="446405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4 км трассы  Р162 (у с.Чернышиха)</a:t>
            </a:r>
          </a:p>
          <a:p>
            <a:pPr algn="ctr">
              <a:spcBef>
                <a:spcPct val="50000"/>
              </a:spcBef>
            </a:pPr>
            <a:r>
              <a:rPr lang="ru-RU" sz="1600" b="1"/>
              <a:t>Установлен Чернышихинской СОШ </a:t>
            </a:r>
          </a:p>
          <a:p>
            <a:pPr algn="ctr">
              <a:spcBef>
                <a:spcPct val="50000"/>
              </a:spcBef>
            </a:pPr>
            <a:r>
              <a:rPr lang="ru-RU" sz="1600" b="1"/>
              <a:t>8 мая 2010 года</a:t>
            </a:r>
          </a:p>
        </p:txBody>
      </p:sp>
      <p:grpSp>
        <p:nvGrpSpPr>
          <p:cNvPr id="2" name="Группа 7"/>
          <p:cNvGrpSpPr>
            <a:grpSpLocks/>
          </p:cNvGrpSpPr>
          <p:nvPr/>
        </p:nvGrpSpPr>
        <p:grpSpPr bwMode="auto">
          <a:xfrm>
            <a:off x="642938" y="142875"/>
            <a:ext cx="8501062" cy="1149350"/>
            <a:chOff x="642910" y="142852"/>
            <a:chExt cx="8501090" cy="1148656"/>
          </a:xfrm>
        </p:grpSpPr>
        <p:sp>
          <p:nvSpPr>
            <p:cNvPr id="24582" name="Text Box 6"/>
            <p:cNvSpPr txBox="1">
              <a:spLocks noChangeArrowheads="1"/>
            </p:cNvSpPr>
            <p:nvPr/>
          </p:nvSpPr>
          <p:spPr bwMode="auto">
            <a:xfrm>
              <a:off x="1214414" y="214290"/>
              <a:ext cx="7929586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3200" b="1">
                  <a:latin typeface="Lucida Console" pitchFamily="49" charset="0"/>
                </a:rPr>
                <a:t>амятные знаки на рубеже обороны 1941года</a:t>
              </a:r>
            </a:p>
          </p:txBody>
        </p:sp>
        <p:sp>
          <p:nvSpPr>
            <p:cNvPr id="24583" name="WordArt 6">
              <a:hlinkClick r:id="rId4" action="ppaction://hlinksldjump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42910" y="142852"/>
              <a:ext cx="642942" cy="64294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3300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effectLst>
                    <a:outerShdw dist="35921" dir="2700000" algn="ctr" rotWithShape="0">
                      <a:srgbClr val="C0C0C0"/>
                    </a:outerShdw>
                  </a:effectLst>
                  <a:latin typeface="Mistral"/>
                </a:rPr>
                <a:t>П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smtClean="0">
                <a:effectLst/>
              </a:rPr>
              <a:t>Митинг, посвященный 70-летию рубежа обороны .Октябрь 2011 г.</a:t>
            </a:r>
          </a:p>
        </p:txBody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6868" name="Picture 4" descr="DSC071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438" y="1557338"/>
            <a:ext cx="8945562" cy="59642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ru-RU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Волонтерское движение </a:t>
            </a:r>
          </a:p>
        </p:txBody>
      </p:sp>
      <p:sp>
        <p:nvSpPr>
          <p:cNvPr id="25602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4" descr="SAM_01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1784" y="1556793"/>
            <a:ext cx="5953151" cy="4464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 bwMode="auto"/>
        <p:txBody>
          <a:bodyPr vert="horz" wrap="square" lIns="91440" tIns="45720" bIns="45720" numCol="1" anchorCtr="0" compatLnSpc="1">
            <a:prstTxWarp prst="textNoShape">
              <a:avLst/>
            </a:prstTxWarp>
          </a:bodyPr>
          <a:lstStyle/>
          <a:p>
            <a:pPr indent="0"/>
            <a:r>
              <a:rPr lang="ru-RU" sz="5700" b="1" i="1" smtClean="0">
                <a:solidFill>
                  <a:schemeClr val="tx2"/>
                </a:solidFill>
                <a:effectLst/>
              </a:rPr>
              <a:t>Спасибо за внимание.</a:t>
            </a:r>
          </a:p>
        </p:txBody>
      </p:sp>
      <p:sp>
        <p:nvSpPr>
          <p:cNvPr id="27650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Georgia" pitchFamily="18" charset="0"/>
              <a:buNone/>
            </a:pPr>
            <a:endParaRPr lang="ru-RU" sz="4400" b="1" i="1" smtClean="0">
              <a:solidFill>
                <a:schemeClr val="tx2"/>
              </a:solidFill>
            </a:endParaRPr>
          </a:p>
        </p:txBody>
      </p:sp>
      <p:pic>
        <p:nvPicPr>
          <p:cNvPr id="27652" name="Picture 4" descr="радуг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784" y="1575203"/>
            <a:ext cx="4463430" cy="44250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ru-RU" sz="360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Самый перспективный метод борьбы с наркоманией - это профилактика </a:t>
            </a:r>
          </a:p>
        </p:txBody>
      </p:sp>
      <p:pic>
        <p:nvPicPr>
          <p:cNvPr id="1433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71800" y="1844824"/>
            <a:ext cx="2941637" cy="43243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53" name="Rectangle 25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smtClean="0">
                <a:effectLst/>
              </a:rPr>
              <a:t>Единое воспитательное пространство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457200" y="16462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ru-RU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Задачи профилактики в школе</a:t>
            </a:r>
          </a:p>
        </p:txBody>
      </p:sp>
      <p:sp>
        <p:nvSpPr>
          <p:cNvPr id="15362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smtClean="0"/>
              <a:t>Формирование</a:t>
            </a:r>
            <a:r>
              <a:rPr lang="ru-RU" sz="2400" smtClean="0">
                <a:latin typeface="Arial Black" pitchFamily="34" charset="0"/>
              </a:rPr>
              <a:t> </a:t>
            </a:r>
            <a:r>
              <a:rPr lang="ru-RU" sz="2400" smtClean="0"/>
              <a:t>здорового образа жизни</a:t>
            </a:r>
          </a:p>
          <a:p>
            <a:r>
              <a:rPr lang="ru-RU" sz="2400" smtClean="0"/>
              <a:t>Развитие детского самоуправления, вовлечение в деятельность детских общественного объединения «Родник», волонтерского движения, дополнительного образования. </a:t>
            </a:r>
          </a:p>
          <a:p>
            <a:r>
              <a:rPr lang="ru-RU" sz="2400" smtClean="0"/>
              <a:t>Повышение  мотивации обучения</a:t>
            </a:r>
          </a:p>
          <a:p>
            <a:r>
              <a:rPr lang="ru-RU" sz="2400" smtClean="0"/>
              <a:t>Формирование  профессиональной компетенции; </a:t>
            </a:r>
          </a:p>
          <a:p>
            <a:r>
              <a:rPr lang="ru-RU" sz="2400" smtClean="0"/>
              <a:t>Повышение гражданской ответственности; </a:t>
            </a:r>
          </a:p>
          <a:p>
            <a:r>
              <a:rPr lang="ru-RU" sz="2400" smtClean="0"/>
              <a:t>Развитие отношений взаимопонимания, взаимной поддержки между детьми и родителями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endParaRPr lang="ru-RU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16386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Программа воспитательной работы «Мир вокруг меня»</a:t>
            </a:r>
          </a:p>
          <a:p>
            <a:r>
              <a:rPr lang="ru-RU" smtClean="0"/>
              <a:t>Программа духовно-нравственного воспитания </a:t>
            </a:r>
          </a:p>
          <a:p>
            <a:r>
              <a:rPr lang="ru-RU" smtClean="0"/>
              <a:t>Программа «Родительский дом»</a:t>
            </a:r>
          </a:p>
          <a:p>
            <a:r>
              <a:rPr lang="ru-RU" smtClean="0"/>
              <a:t>Программа профилактики асоциального поведения обучающихся</a:t>
            </a:r>
          </a:p>
        </p:txBody>
      </p:sp>
      <p:pic>
        <p:nvPicPr>
          <p:cNvPr id="16388" name="Picture 4" descr="urok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4011">
            <a:off x="4572000" y="5259388"/>
            <a:ext cx="2303463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ru-RU" sz="360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Занятость подростков в досуговой деятельности</a:t>
            </a:r>
          </a:p>
        </p:txBody>
      </p:sp>
      <p:sp>
        <p:nvSpPr>
          <p:cNvPr id="17410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Georgia" pitchFamily="18" charset="0"/>
              <a:buNone/>
            </a:pPr>
            <a:r>
              <a:rPr lang="ru-RU" smtClean="0"/>
              <a:t>1 место – компьютер</a:t>
            </a:r>
          </a:p>
          <a:p>
            <a:pPr>
              <a:buFont typeface="Georgia" pitchFamily="18" charset="0"/>
              <a:buNone/>
            </a:pPr>
            <a:r>
              <a:rPr lang="ru-RU" smtClean="0"/>
              <a:t>2 место - общение с друзьями</a:t>
            </a:r>
          </a:p>
          <a:p>
            <a:pPr>
              <a:buFont typeface="Georgia" pitchFamily="18" charset="0"/>
              <a:buNone/>
            </a:pPr>
            <a:r>
              <a:rPr lang="ru-RU" smtClean="0"/>
              <a:t>3 место -  телевизор</a:t>
            </a:r>
          </a:p>
        </p:txBody>
      </p:sp>
      <p:pic>
        <p:nvPicPr>
          <p:cNvPr id="17411" name="Picture 4" descr="IMG_01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3429000"/>
            <a:ext cx="4094163" cy="307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ru-RU" sz="360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Ценностные предпочтения выпускников</a:t>
            </a:r>
          </a:p>
        </p:txBody>
      </p:sp>
      <p:sp>
        <p:nvSpPr>
          <p:cNvPr id="18434" name="Rectangle 3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800" smtClean="0">
                <a:solidFill>
                  <a:schemeClr val="tx2"/>
                </a:solidFill>
              </a:rPr>
              <a:t>При обработке степени значимости наиболее и наименее важных составляющих жизненных ценностей для всех учеников нашей школы было выявлено следующее:</a:t>
            </a:r>
            <a:endParaRPr lang="ru-RU" smtClean="0">
              <a:solidFill>
                <a:schemeClr val="tx2"/>
              </a:solidFill>
            </a:endParaRPr>
          </a:p>
          <a:p>
            <a:pPr>
              <a:buFont typeface="Georgia" pitchFamily="18" charset="0"/>
              <a:buNone/>
            </a:pPr>
            <a:r>
              <a:rPr lang="ru-RU" smtClean="0"/>
              <a:t>1 место – семья</a:t>
            </a:r>
          </a:p>
          <a:p>
            <a:pPr>
              <a:buFont typeface="Georgia" pitchFamily="18" charset="0"/>
              <a:buNone/>
            </a:pPr>
            <a:r>
              <a:rPr lang="ru-RU" smtClean="0"/>
              <a:t>2 место - здоровье</a:t>
            </a:r>
          </a:p>
          <a:p>
            <a:pPr>
              <a:buFont typeface="Georgia" pitchFamily="18" charset="0"/>
              <a:buNone/>
            </a:pPr>
            <a:r>
              <a:rPr lang="ru-RU" smtClean="0"/>
              <a:t>3 место – образование</a:t>
            </a:r>
          </a:p>
          <a:p>
            <a:pPr>
              <a:buFont typeface="Georgia" pitchFamily="18" charset="0"/>
              <a:buNone/>
            </a:pPr>
            <a:r>
              <a:rPr lang="ru-RU" smtClean="0"/>
              <a:t>4 место – профессия</a:t>
            </a:r>
          </a:p>
          <a:p>
            <a:pPr>
              <a:buFont typeface="Georgia" pitchFamily="18" charset="0"/>
              <a:buNone/>
            </a:pPr>
            <a:endParaRPr lang="ru-RU" smtClean="0"/>
          </a:p>
        </p:txBody>
      </p:sp>
      <p:pic>
        <p:nvPicPr>
          <p:cNvPr id="18436" name="Picture 4" descr="baby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4508500"/>
            <a:ext cx="1082675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ru-RU" sz="360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Мониторинг отношения подростков к ПАВ </a:t>
            </a:r>
          </a:p>
        </p:txBody>
      </p:sp>
      <p:sp>
        <p:nvSpPr>
          <p:cNvPr id="19458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smtClean="0"/>
              <a:t>В школе не было случаев пробы и употребления наркотиков</a:t>
            </a:r>
          </a:p>
        </p:txBody>
      </p:sp>
      <p:pic>
        <p:nvPicPr>
          <p:cNvPr id="19459" name="Picture 4" descr="SAM_04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2852738"/>
            <a:ext cx="5035550" cy="3776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smtClean="0">
                <a:effectLst/>
                <a:latin typeface="Georgia" pitchFamily="18" charset="0"/>
              </a:rPr>
              <a:t>Отношение обучающихся, родителей к проведению психологического и медицинского тестирования</a:t>
            </a:r>
            <a:r>
              <a:rPr lang="ru-RU" sz="4200" smtClean="0">
                <a:effectLst/>
              </a:rPr>
              <a:t> </a:t>
            </a:r>
          </a:p>
        </p:txBody>
      </p:sp>
      <p:sp>
        <p:nvSpPr>
          <p:cNvPr id="4710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mtClean="0">
                <a:solidFill>
                  <a:srgbClr val="FFFF66"/>
                </a:solidFill>
              </a:rPr>
              <a:t>Отношение       обучающихся:</a:t>
            </a:r>
          </a:p>
          <a:p>
            <a:pPr>
              <a:lnSpc>
                <a:spcPct val="90000"/>
              </a:lnSpc>
            </a:pPr>
            <a:r>
              <a:rPr lang="ru-RU" smtClean="0"/>
              <a:t>положительное -71% </a:t>
            </a:r>
          </a:p>
          <a:p>
            <a:pPr>
              <a:lnSpc>
                <a:spcPct val="90000"/>
              </a:lnSpc>
            </a:pPr>
            <a:r>
              <a:rPr lang="ru-RU" smtClean="0"/>
              <a:t>отрицательное - 29%</a:t>
            </a:r>
          </a:p>
          <a:p>
            <a:pPr>
              <a:lnSpc>
                <a:spcPct val="90000"/>
              </a:lnSpc>
            </a:pPr>
            <a:r>
              <a:rPr lang="ru-RU" smtClean="0"/>
              <a:t>безразлично – 0</a:t>
            </a:r>
          </a:p>
          <a:p>
            <a:pPr>
              <a:lnSpc>
                <a:spcPct val="90000"/>
              </a:lnSpc>
            </a:pPr>
            <a:r>
              <a:rPr lang="ru-RU" smtClean="0">
                <a:solidFill>
                  <a:srgbClr val="FFFF66"/>
                </a:solidFill>
              </a:rPr>
              <a:t>Отношение родителей к проведению добровольного психологического тестирования детей:</a:t>
            </a:r>
            <a:r>
              <a:rPr lang="ru-RU" smtClean="0"/>
              <a:t> </a:t>
            </a:r>
          </a:p>
          <a:p>
            <a:pPr>
              <a:lnSpc>
                <a:spcPct val="90000"/>
              </a:lnSpc>
            </a:pPr>
            <a:r>
              <a:rPr lang="ru-RU" smtClean="0"/>
              <a:t>- положительное - 53%</a:t>
            </a:r>
          </a:p>
          <a:p>
            <a:pPr>
              <a:lnSpc>
                <a:spcPct val="90000"/>
              </a:lnSpc>
            </a:pPr>
            <a:r>
              <a:rPr lang="ru-RU" smtClean="0"/>
              <a:t>- отрицательное -47%</a:t>
            </a:r>
          </a:p>
          <a:p>
            <a:pPr>
              <a:lnSpc>
                <a:spcPct val="90000"/>
              </a:lnSpc>
            </a:pPr>
            <a:r>
              <a:rPr lang="ru-RU" smtClean="0"/>
              <a:t>- безразлично - 0 </a:t>
            </a:r>
          </a:p>
        </p:txBody>
      </p:sp>
      <p:pic>
        <p:nvPicPr>
          <p:cNvPr id="47108" name="Picture 4" descr="baby1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7050" y="1773238"/>
            <a:ext cx="11207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259</TotalTime>
  <Words>316</Words>
  <Application>Microsoft Office PowerPoint</Application>
  <PresentationFormat>Экран (4:3)</PresentationFormat>
  <Paragraphs>80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Литейная</vt:lpstr>
      <vt:lpstr>МБОУ Кишкинская сош</vt:lpstr>
      <vt:lpstr>Самый перспективный метод борьбы с наркоманией - это профилактика </vt:lpstr>
      <vt:lpstr>Единое воспитательное пространство</vt:lpstr>
      <vt:lpstr>Задачи профилактики в школе</vt:lpstr>
      <vt:lpstr>Презентация PowerPoint</vt:lpstr>
      <vt:lpstr>Занятость подростков в досуговой деятельности</vt:lpstr>
      <vt:lpstr>Ценностные предпочтения выпускников</vt:lpstr>
      <vt:lpstr>Мониторинг отношения подростков к ПАВ </vt:lpstr>
      <vt:lpstr>Отношение обучающихся, родителей к проведению психологического и медицинского тестирования </vt:lpstr>
      <vt:lpstr>Мониторинг профессионального определения выпускников </vt:lpstr>
      <vt:lpstr>Родительский всеобуч </vt:lpstr>
      <vt:lpstr>Организация работы оздоровительного лагеря в каникулярный период</vt:lpstr>
      <vt:lpstr>Сотрудничество с Центром занятости  населения </vt:lpstr>
      <vt:lpstr>Школьные мероприятия </vt:lpstr>
      <vt:lpstr>Призер конкурса плакатов «Спасибо - нет!» Дойникова Ольга</vt:lpstr>
      <vt:lpstr>Презентация PowerPoint</vt:lpstr>
      <vt:lpstr>Митинг, посвященный 70-летию рубежа обороны .Октябрь 2011 г.</vt:lpstr>
      <vt:lpstr>Волонтерское движение </vt:lpstr>
      <vt:lpstr>Спасибо за внимание.</vt:lpstr>
    </vt:vector>
  </TitlesOfParts>
  <Company>школа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Химия</cp:lastModifiedBy>
  <cp:revision>34</cp:revision>
  <dcterms:created xsi:type="dcterms:W3CDTF">2012-03-13T11:53:32Z</dcterms:created>
  <dcterms:modified xsi:type="dcterms:W3CDTF">2018-02-05T12:03:40Z</dcterms:modified>
</cp:coreProperties>
</file>